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DBBA1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53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2"/>
          <p:cNvSpPr>
            <a:spLocks noChangeShapeType="1"/>
          </p:cNvSpPr>
          <p:nvPr/>
        </p:nvSpPr>
        <p:spPr bwMode="auto">
          <a:xfrm>
            <a:off x="7315200" y="1066800"/>
            <a:ext cx="0" cy="449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zh-CN" altLang="en-US"/>
          </a:p>
        </p:txBody>
      </p:sp>
      <p:grpSp>
        <p:nvGrpSpPr>
          <p:cNvPr id="5" name="Group 8"/>
          <p:cNvGrpSpPr>
            <a:grpSpLocks/>
          </p:cNvGrpSpPr>
          <p:nvPr/>
        </p:nvGrpSpPr>
        <p:grpSpPr bwMode="auto">
          <a:xfrm>
            <a:off x="7493000" y="2992438"/>
            <a:ext cx="1338263" cy="2189162"/>
            <a:chOff x="4704" y="1885"/>
            <a:chExt cx="843" cy="1379"/>
          </a:xfrm>
        </p:grpSpPr>
        <p:sp>
          <p:nvSpPr>
            <p:cNvPr id="6" name="Oval 9"/>
            <p:cNvSpPr>
              <a:spLocks noChangeArrowheads="1"/>
            </p:cNvSpPr>
            <p:nvPr/>
          </p:nvSpPr>
          <p:spPr bwMode="auto">
            <a:xfrm>
              <a:off x="4704" y="1885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" name="Oval 10"/>
            <p:cNvSpPr>
              <a:spLocks noChangeArrowheads="1"/>
            </p:cNvSpPr>
            <p:nvPr/>
          </p:nvSpPr>
          <p:spPr bwMode="auto">
            <a:xfrm>
              <a:off x="4883" y="1885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8" name="Oval 11"/>
            <p:cNvSpPr>
              <a:spLocks noChangeArrowheads="1"/>
            </p:cNvSpPr>
            <p:nvPr/>
          </p:nvSpPr>
          <p:spPr bwMode="auto">
            <a:xfrm>
              <a:off x="5062" y="1885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9" name="Oval 12"/>
            <p:cNvSpPr>
              <a:spLocks noChangeArrowheads="1"/>
            </p:cNvSpPr>
            <p:nvPr/>
          </p:nvSpPr>
          <p:spPr bwMode="auto">
            <a:xfrm>
              <a:off x="4704" y="2064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" name="Oval 13"/>
            <p:cNvSpPr>
              <a:spLocks noChangeArrowheads="1"/>
            </p:cNvSpPr>
            <p:nvPr/>
          </p:nvSpPr>
          <p:spPr bwMode="auto">
            <a:xfrm>
              <a:off x="4883" y="2064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1" name="Oval 14"/>
            <p:cNvSpPr>
              <a:spLocks noChangeArrowheads="1"/>
            </p:cNvSpPr>
            <p:nvPr/>
          </p:nvSpPr>
          <p:spPr bwMode="auto">
            <a:xfrm>
              <a:off x="5062" y="2064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2" name="Oval 15"/>
            <p:cNvSpPr>
              <a:spLocks noChangeArrowheads="1"/>
            </p:cNvSpPr>
            <p:nvPr/>
          </p:nvSpPr>
          <p:spPr bwMode="auto">
            <a:xfrm>
              <a:off x="5241" y="2064"/>
              <a:ext cx="127" cy="12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3" name="Oval 16"/>
            <p:cNvSpPr>
              <a:spLocks noChangeArrowheads="1"/>
            </p:cNvSpPr>
            <p:nvPr/>
          </p:nvSpPr>
          <p:spPr bwMode="auto">
            <a:xfrm>
              <a:off x="4704" y="2243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4" name="Oval 17"/>
            <p:cNvSpPr>
              <a:spLocks noChangeArrowheads="1"/>
            </p:cNvSpPr>
            <p:nvPr/>
          </p:nvSpPr>
          <p:spPr bwMode="auto">
            <a:xfrm>
              <a:off x="4883" y="2243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5" name="Oval 18"/>
            <p:cNvSpPr>
              <a:spLocks noChangeArrowheads="1"/>
            </p:cNvSpPr>
            <p:nvPr/>
          </p:nvSpPr>
          <p:spPr bwMode="auto">
            <a:xfrm>
              <a:off x="5062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6" name="Oval 19"/>
            <p:cNvSpPr>
              <a:spLocks noChangeArrowheads="1"/>
            </p:cNvSpPr>
            <p:nvPr/>
          </p:nvSpPr>
          <p:spPr bwMode="auto">
            <a:xfrm>
              <a:off x="5241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7" name="Oval 20"/>
            <p:cNvSpPr>
              <a:spLocks noChangeArrowheads="1"/>
            </p:cNvSpPr>
            <p:nvPr/>
          </p:nvSpPr>
          <p:spPr bwMode="auto">
            <a:xfrm>
              <a:off x="5420" y="2243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8" name="Oval 21"/>
            <p:cNvSpPr>
              <a:spLocks noChangeArrowheads="1"/>
            </p:cNvSpPr>
            <p:nvPr/>
          </p:nvSpPr>
          <p:spPr bwMode="auto">
            <a:xfrm>
              <a:off x="4704" y="2421"/>
              <a:ext cx="127" cy="128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9" name="Oval 22"/>
            <p:cNvSpPr>
              <a:spLocks noChangeArrowheads="1"/>
            </p:cNvSpPr>
            <p:nvPr/>
          </p:nvSpPr>
          <p:spPr bwMode="auto">
            <a:xfrm>
              <a:off x="4883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0" name="Oval 23"/>
            <p:cNvSpPr>
              <a:spLocks noChangeArrowheads="1"/>
            </p:cNvSpPr>
            <p:nvPr/>
          </p:nvSpPr>
          <p:spPr bwMode="auto">
            <a:xfrm>
              <a:off x="5062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1" name="Oval 24"/>
            <p:cNvSpPr>
              <a:spLocks noChangeArrowheads="1"/>
            </p:cNvSpPr>
            <p:nvPr/>
          </p:nvSpPr>
          <p:spPr bwMode="auto">
            <a:xfrm>
              <a:off x="5241" y="2421"/>
              <a:ext cx="127" cy="12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2" name="Oval 25"/>
            <p:cNvSpPr>
              <a:spLocks noChangeArrowheads="1"/>
            </p:cNvSpPr>
            <p:nvPr/>
          </p:nvSpPr>
          <p:spPr bwMode="auto">
            <a:xfrm>
              <a:off x="4704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3" name="Oval 26"/>
            <p:cNvSpPr>
              <a:spLocks noChangeArrowheads="1"/>
            </p:cNvSpPr>
            <p:nvPr/>
          </p:nvSpPr>
          <p:spPr bwMode="auto">
            <a:xfrm>
              <a:off x="4883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4" name="Oval 27"/>
            <p:cNvSpPr>
              <a:spLocks noChangeArrowheads="1"/>
            </p:cNvSpPr>
            <p:nvPr/>
          </p:nvSpPr>
          <p:spPr bwMode="auto">
            <a:xfrm>
              <a:off x="5062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5" name="Oval 28"/>
            <p:cNvSpPr>
              <a:spLocks noChangeArrowheads="1"/>
            </p:cNvSpPr>
            <p:nvPr/>
          </p:nvSpPr>
          <p:spPr bwMode="auto">
            <a:xfrm>
              <a:off x="5241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6" name="Oval 29"/>
            <p:cNvSpPr>
              <a:spLocks noChangeArrowheads="1"/>
            </p:cNvSpPr>
            <p:nvPr/>
          </p:nvSpPr>
          <p:spPr bwMode="auto">
            <a:xfrm>
              <a:off x="5420" y="2600"/>
              <a:ext cx="127" cy="128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7" name="Oval 30"/>
            <p:cNvSpPr>
              <a:spLocks noChangeArrowheads="1"/>
            </p:cNvSpPr>
            <p:nvPr/>
          </p:nvSpPr>
          <p:spPr bwMode="auto">
            <a:xfrm>
              <a:off x="4704" y="2779"/>
              <a:ext cx="127" cy="12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8" name="Oval 31"/>
            <p:cNvSpPr>
              <a:spLocks noChangeArrowheads="1"/>
            </p:cNvSpPr>
            <p:nvPr/>
          </p:nvSpPr>
          <p:spPr bwMode="auto">
            <a:xfrm>
              <a:off x="4883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29" name="Oval 32"/>
            <p:cNvSpPr>
              <a:spLocks noChangeArrowheads="1"/>
            </p:cNvSpPr>
            <p:nvPr/>
          </p:nvSpPr>
          <p:spPr bwMode="auto">
            <a:xfrm>
              <a:off x="5062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30" name="Oval 33"/>
            <p:cNvSpPr>
              <a:spLocks noChangeArrowheads="1"/>
            </p:cNvSpPr>
            <p:nvPr/>
          </p:nvSpPr>
          <p:spPr bwMode="auto">
            <a:xfrm>
              <a:off x="5241" y="2779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31" name="Oval 34"/>
            <p:cNvSpPr>
              <a:spLocks noChangeArrowheads="1"/>
            </p:cNvSpPr>
            <p:nvPr/>
          </p:nvSpPr>
          <p:spPr bwMode="auto">
            <a:xfrm>
              <a:off x="4704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32" name="Oval 35"/>
            <p:cNvSpPr>
              <a:spLocks noChangeArrowheads="1"/>
            </p:cNvSpPr>
            <p:nvPr/>
          </p:nvSpPr>
          <p:spPr bwMode="auto">
            <a:xfrm>
              <a:off x="4883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33" name="Oval 36"/>
            <p:cNvSpPr>
              <a:spLocks noChangeArrowheads="1"/>
            </p:cNvSpPr>
            <p:nvPr/>
          </p:nvSpPr>
          <p:spPr bwMode="auto">
            <a:xfrm>
              <a:off x="5062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34" name="Oval 37"/>
            <p:cNvSpPr>
              <a:spLocks noChangeArrowheads="1"/>
            </p:cNvSpPr>
            <p:nvPr/>
          </p:nvSpPr>
          <p:spPr bwMode="auto">
            <a:xfrm>
              <a:off x="5241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35" name="Oval 38"/>
            <p:cNvSpPr>
              <a:spLocks noChangeArrowheads="1"/>
            </p:cNvSpPr>
            <p:nvPr/>
          </p:nvSpPr>
          <p:spPr bwMode="auto">
            <a:xfrm>
              <a:off x="4883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36" name="Oval 39"/>
            <p:cNvSpPr>
              <a:spLocks noChangeArrowheads="1"/>
            </p:cNvSpPr>
            <p:nvPr/>
          </p:nvSpPr>
          <p:spPr bwMode="auto">
            <a:xfrm>
              <a:off x="5241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</p:grpSp>
      <p:sp>
        <p:nvSpPr>
          <p:cNvPr id="37" name="Line 40"/>
          <p:cNvSpPr>
            <a:spLocks noChangeShapeType="1"/>
          </p:cNvSpPr>
          <p:nvPr/>
        </p:nvSpPr>
        <p:spPr bwMode="auto">
          <a:xfrm>
            <a:off x="304800" y="2819400"/>
            <a:ext cx="8229600" cy="0"/>
          </a:xfrm>
          <a:prstGeom prst="line">
            <a:avLst/>
          </a:prstGeom>
          <a:noFill/>
          <a:ln w="63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315913" y="466725"/>
            <a:ext cx="6781800" cy="2133600"/>
          </a:xfrm>
        </p:spPr>
        <p:txBody>
          <a:bodyPr/>
          <a:lstStyle>
            <a:lvl1pPr algn="r">
              <a:defRPr sz="4800"/>
            </a:lvl1pPr>
          </a:lstStyle>
          <a:p>
            <a:pPr lvl="0"/>
            <a:r>
              <a:rPr lang="zh-CN" altLang="en-US" noProof="0" smtClean="0"/>
              <a:t>单击此处编辑母版标题样式</a:t>
            </a: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849313" y="3049588"/>
            <a:ext cx="6248400" cy="2362200"/>
          </a:xfrm>
        </p:spPr>
        <p:txBody>
          <a:bodyPr/>
          <a:lstStyle>
            <a:lvl1pPr marL="0" indent="0" algn="r">
              <a:buFont typeface="Wingdings" pitchFamily="2" charset="2"/>
              <a:buNone/>
              <a:defRPr sz="3200"/>
            </a:lvl1pPr>
          </a:lstStyle>
          <a:p>
            <a:pPr lvl="0"/>
            <a:r>
              <a:rPr lang="zh-CN" altLang="en-US" noProof="0" smtClean="0"/>
              <a:t>单击此处编辑母版副标题样式</a:t>
            </a:r>
          </a:p>
        </p:txBody>
      </p:sp>
      <p:sp>
        <p:nvSpPr>
          <p:cNvPr id="38" name="Rectangle 5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9" name="Rectangle 6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0" name="Rectangle 7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CB179E6B-5BE3-4625-B806-019A503DF39F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1148167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637553-15A1-445D-8597-8480A58D96A6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8101443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122238"/>
            <a:ext cx="2057400" cy="6008687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122238"/>
            <a:ext cx="6019800" cy="6008687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364E94-75E8-4CF9-A8F8-7BDF3AF49FDC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8447835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D47FBA-BC58-49FF-87A8-A16F49C0F300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10780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B61B2D-D0FC-47C7-B1BE-A5337C73E2FC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7403942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0B3652-BD69-4E99-A49B-2CD310F190E1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6911389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3C692F-90C5-4F2F-8A3A-8DB97D7E741A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5431172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C9AD6CE-D16A-45D4-B770-BCB6B3CF0739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40047883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094F24-65B8-4D50-8344-B3B01C961FC1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9859533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B83D7A-3B24-46F4-8743-AB63F831B9A7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0127694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 smtClean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534435-C14D-4090-96EA-B320959D7A96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9573521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Line 2"/>
          <p:cNvSpPr>
            <a:spLocks noChangeShapeType="1"/>
          </p:cNvSpPr>
          <p:nvPr/>
        </p:nvSpPr>
        <p:spPr bwMode="auto">
          <a:xfrm>
            <a:off x="7962900" y="152400"/>
            <a:ext cx="0" cy="1524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22238"/>
            <a:ext cx="7543800" cy="129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719263"/>
            <a:ext cx="8229600" cy="44116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22533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smtClean="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22534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 smtClean="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22535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 smtClean="0"/>
            </a:lvl1pPr>
          </a:lstStyle>
          <a:p>
            <a:pPr>
              <a:defRPr/>
            </a:pPr>
            <a:fld id="{D7BF5E83-730A-4A65-83AC-A5A04FDAF76A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  <p:grpSp>
        <p:nvGrpSpPr>
          <p:cNvPr id="1032" name="Group 8"/>
          <p:cNvGrpSpPr>
            <a:grpSpLocks/>
          </p:cNvGrpSpPr>
          <p:nvPr/>
        </p:nvGrpSpPr>
        <p:grpSpPr bwMode="auto">
          <a:xfrm>
            <a:off x="8153400" y="152400"/>
            <a:ext cx="792163" cy="1295400"/>
            <a:chOff x="5136" y="960"/>
            <a:chExt cx="528" cy="864"/>
          </a:xfrm>
        </p:grpSpPr>
        <p:sp>
          <p:nvSpPr>
            <p:cNvPr id="1033" name="Oval 9"/>
            <p:cNvSpPr>
              <a:spLocks noChangeArrowheads="1"/>
            </p:cNvSpPr>
            <p:nvPr/>
          </p:nvSpPr>
          <p:spPr bwMode="auto">
            <a:xfrm>
              <a:off x="5136" y="960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34" name="Oval 10"/>
            <p:cNvSpPr>
              <a:spLocks noChangeArrowheads="1"/>
            </p:cNvSpPr>
            <p:nvPr/>
          </p:nvSpPr>
          <p:spPr bwMode="auto">
            <a:xfrm>
              <a:off x="5248" y="960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35" name="Oval 11"/>
            <p:cNvSpPr>
              <a:spLocks noChangeArrowheads="1"/>
            </p:cNvSpPr>
            <p:nvPr/>
          </p:nvSpPr>
          <p:spPr bwMode="auto">
            <a:xfrm>
              <a:off x="5360" y="960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36" name="Oval 12"/>
            <p:cNvSpPr>
              <a:spLocks noChangeArrowheads="1"/>
            </p:cNvSpPr>
            <p:nvPr/>
          </p:nvSpPr>
          <p:spPr bwMode="auto">
            <a:xfrm>
              <a:off x="5136" y="1072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37" name="Oval 13"/>
            <p:cNvSpPr>
              <a:spLocks noChangeArrowheads="1"/>
            </p:cNvSpPr>
            <p:nvPr/>
          </p:nvSpPr>
          <p:spPr bwMode="auto">
            <a:xfrm>
              <a:off x="5248" y="1072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38" name="Oval 14"/>
            <p:cNvSpPr>
              <a:spLocks noChangeArrowheads="1"/>
            </p:cNvSpPr>
            <p:nvPr/>
          </p:nvSpPr>
          <p:spPr bwMode="auto">
            <a:xfrm>
              <a:off x="5360" y="1072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39" name="Oval 15"/>
            <p:cNvSpPr>
              <a:spLocks noChangeArrowheads="1"/>
            </p:cNvSpPr>
            <p:nvPr/>
          </p:nvSpPr>
          <p:spPr bwMode="auto">
            <a:xfrm>
              <a:off x="5472" y="1072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0" name="Oval 16"/>
            <p:cNvSpPr>
              <a:spLocks noChangeArrowheads="1"/>
            </p:cNvSpPr>
            <p:nvPr/>
          </p:nvSpPr>
          <p:spPr bwMode="auto">
            <a:xfrm>
              <a:off x="5136" y="1184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1" name="Oval 17"/>
            <p:cNvSpPr>
              <a:spLocks noChangeArrowheads="1"/>
            </p:cNvSpPr>
            <p:nvPr/>
          </p:nvSpPr>
          <p:spPr bwMode="auto">
            <a:xfrm>
              <a:off x="5248" y="1184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2" name="Oval 18"/>
            <p:cNvSpPr>
              <a:spLocks noChangeArrowheads="1"/>
            </p:cNvSpPr>
            <p:nvPr/>
          </p:nvSpPr>
          <p:spPr bwMode="auto">
            <a:xfrm>
              <a:off x="5360" y="1184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3" name="Oval 19"/>
            <p:cNvSpPr>
              <a:spLocks noChangeArrowheads="1"/>
            </p:cNvSpPr>
            <p:nvPr/>
          </p:nvSpPr>
          <p:spPr bwMode="auto">
            <a:xfrm>
              <a:off x="5472" y="1184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4" name="Oval 20"/>
            <p:cNvSpPr>
              <a:spLocks noChangeArrowheads="1"/>
            </p:cNvSpPr>
            <p:nvPr/>
          </p:nvSpPr>
          <p:spPr bwMode="auto">
            <a:xfrm>
              <a:off x="5584" y="1184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5" name="Oval 21"/>
            <p:cNvSpPr>
              <a:spLocks noChangeArrowheads="1"/>
            </p:cNvSpPr>
            <p:nvPr/>
          </p:nvSpPr>
          <p:spPr bwMode="auto">
            <a:xfrm>
              <a:off x="5136" y="1296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6" name="Oval 22"/>
            <p:cNvSpPr>
              <a:spLocks noChangeArrowheads="1"/>
            </p:cNvSpPr>
            <p:nvPr/>
          </p:nvSpPr>
          <p:spPr bwMode="auto">
            <a:xfrm>
              <a:off x="5248" y="1296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7" name="Oval 23"/>
            <p:cNvSpPr>
              <a:spLocks noChangeArrowheads="1"/>
            </p:cNvSpPr>
            <p:nvPr/>
          </p:nvSpPr>
          <p:spPr bwMode="auto">
            <a:xfrm>
              <a:off x="5360" y="1296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8" name="Oval 24"/>
            <p:cNvSpPr>
              <a:spLocks noChangeArrowheads="1"/>
            </p:cNvSpPr>
            <p:nvPr/>
          </p:nvSpPr>
          <p:spPr bwMode="auto">
            <a:xfrm>
              <a:off x="5472" y="1296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49" name="Oval 25"/>
            <p:cNvSpPr>
              <a:spLocks noChangeArrowheads="1"/>
            </p:cNvSpPr>
            <p:nvPr/>
          </p:nvSpPr>
          <p:spPr bwMode="auto">
            <a:xfrm>
              <a:off x="5136" y="1408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0" name="Oval 26"/>
            <p:cNvSpPr>
              <a:spLocks noChangeArrowheads="1"/>
            </p:cNvSpPr>
            <p:nvPr/>
          </p:nvSpPr>
          <p:spPr bwMode="auto">
            <a:xfrm>
              <a:off x="5248" y="1408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1" name="Oval 27"/>
            <p:cNvSpPr>
              <a:spLocks noChangeArrowheads="1"/>
            </p:cNvSpPr>
            <p:nvPr/>
          </p:nvSpPr>
          <p:spPr bwMode="auto">
            <a:xfrm>
              <a:off x="5360" y="1408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2" name="Oval 28"/>
            <p:cNvSpPr>
              <a:spLocks noChangeArrowheads="1"/>
            </p:cNvSpPr>
            <p:nvPr/>
          </p:nvSpPr>
          <p:spPr bwMode="auto">
            <a:xfrm>
              <a:off x="5472" y="1408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3" name="Oval 29"/>
            <p:cNvSpPr>
              <a:spLocks noChangeArrowheads="1"/>
            </p:cNvSpPr>
            <p:nvPr/>
          </p:nvSpPr>
          <p:spPr bwMode="auto">
            <a:xfrm>
              <a:off x="5584" y="1408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4" name="Oval 30"/>
            <p:cNvSpPr>
              <a:spLocks noChangeArrowheads="1"/>
            </p:cNvSpPr>
            <p:nvPr/>
          </p:nvSpPr>
          <p:spPr bwMode="auto">
            <a:xfrm>
              <a:off x="5136" y="1520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5" name="Oval 31"/>
            <p:cNvSpPr>
              <a:spLocks noChangeArrowheads="1"/>
            </p:cNvSpPr>
            <p:nvPr/>
          </p:nvSpPr>
          <p:spPr bwMode="auto">
            <a:xfrm>
              <a:off x="5248" y="1520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6" name="Oval 32"/>
            <p:cNvSpPr>
              <a:spLocks noChangeArrowheads="1"/>
            </p:cNvSpPr>
            <p:nvPr/>
          </p:nvSpPr>
          <p:spPr bwMode="auto">
            <a:xfrm>
              <a:off x="5360" y="1520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7" name="Oval 33"/>
            <p:cNvSpPr>
              <a:spLocks noChangeArrowheads="1"/>
            </p:cNvSpPr>
            <p:nvPr/>
          </p:nvSpPr>
          <p:spPr bwMode="auto">
            <a:xfrm>
              <a:off x="5472" y="1520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8" name="Oval 34"/>
            <p:cNvSpPr>
              <a:spLocks noChangeArrowheads="1"/>
            </p:cNvSpPr>
            <p:nvPr/>
          </p:nvSpPr>
          <p:spPr bwMode="auto">
            <a:xfrm>
              <a:off x="5136" y="1632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59" name="Oval 35"/>
            <p:cNvSpPr>
              <a:spLocks noChangeArrowheads="1"/>
            </p:cNvSpPr>
            <p:nvPr/>
          </p:nvSpPr>
          <p:spPr bwMode="auto">
            <a:xfrm>
              <a:off x="5248" y="1632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60" name="Oval 36"/>
            <p:cNvSpPr>
              <a:spLocks noChangeArrowheads="1"/>
            </p:cNvSpPr>
            <p:nvPr/>
          </p:nvSpPr>
          <p:spPr bwMode="auto">
            <a:xfrm>
              <a:off x="5360" y="1632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61" name="Oval 37"/>
            <p:cNvSpPr>
              <a:spLocks noChangeArrowheads="1"/>
            </p:cNvSpPr>
            <p:nvPr/>
          </p:nvSpPr>
          <p:spPr bwMode="auto">
            <a:xfrm>
              <a:off x="5472" y="1632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62" name="Oval 38"/>
            <p:cNvSpPr>
              <a:spLocks noChangeArrowheads="1"/>
            </p:cNvSpPr>
            <p:nvPr/>
          </p:nvSpPr>
          <p:spPr bwMode="auto">
            <a:xfrm>
              <a:off x="5248" y="1744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063" name="Oval 39"/>
            <p:cNvSpPr>
              <a:spLocks noChangeArrowheads="1"/>
            </p:cNvSpPr>
            <p:nvPr/>
          </p:nvSpPr>
          <p:spPr bwMode="auto">
            <a:xfrm>
              <a:off x="5472" y="1744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5pPr>
      <a:lvl6pPr marL="4572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6pPr>
      <a:lvl7pPr marL="9144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7pPr>
      <a:lvl8pPr marL="13716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8pPr>
      <a:lvl9pPr marL="18288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l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92150" indent="-34766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l"/>
        <a:defRPr sz="2600">
          <a:solidFill>
            <a:schemeClr val="tx1"/>
          </a:solidFill>
          <a:latin typeface="+mn-lt"/>
          <a:ea typeface="+mn-ea"/>
        </a:defRPr>
      </a:lvl2pPr>
      <a:lvl3pPr marL="987425" indent="-29368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300">
          <a:solidFill>
            <a:schemeClr val="tx1"/>
          </a:solidFill>
          <a:latin typeface="+mn-lt"/>
          <a:ea typeface="+mn-ea"/>
        </a:defRPr>
      </a:lvl3pPr>
      <a:lvl4pPr marL="1281113" indent="-2921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4pPr>
      <a:lvl5pPr marL="1598613" indent="-315913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5pPr>
      <a:lvl6pPr marL="20558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6pPr>
      <a:lvl7pPr marL="25130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7pPr>
      <a:lvl8pPr marL="29702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8pPr>
      <a:lvl9pPr marL="34274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6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zh-CN" altLang="en-US" smtClean="0"/>
              <a:t>前途光明、道路曲折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zh-CN" altLang="en-US" smtClean="0">
                <a:latin typeface="楷体" pitchFamily="49" charset="-122"/>
                <a:ea typeface="楷体" pitchFamily="49" charset="-122"/>
              </a:rPr>
              <a:t>沿线搜索</a:t>
            </a:r>
            <a:endParaRPr lang="zh-CN" altLang="en-US" smtClean="0"/>
          </a:p>
        </p:txBody>
      </p:sp>
      <p:sp>
        <p:nvSpPr>
          <p:cNvPr id="4099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zh-CN" altLang="en-US" sz="2800" b="1" smtClean="0">
                <a:latin typeface="楷体" pitchFamily="49" charset="-122"/>
                <a:ea typeface="楷体" pitchFamily="49" charset="-122"/>
              </a:rPr>
              <a:t>雁栖湖、青龙峡、百泉山、幽谷神潭、天池峡谷、云梦仙境。</a:t>
            </a:r>
            <a:endParaRPr lang="en-US" altLang="zh-CN" sz="2800" b="1" smtClean="0">
              <a:latin typeface="楷体" pitchFamily="49" charset="-122"/>
              <a:ea typeface="楷体" pitchFamily="49" charset="-122"/>
            </a:endParaRPr>
          </a:p>
          <a:p>
            <a:pPr eaLnBrk="1" hangingPunct="1"/>
            <a:r>
              <a:rPr lang="zh-CN" altLang="en-US" sz="2800" b="1" smtClean="0">
                <a:latin typeface="楷体" pitchFamily="49" charset="-122"/>
                <a:ea typeface="楷体" pitchFamily="49" charset="-122"/>
              </a:rPr>
              <a:t>白河湾、天河川、五龙潭原始森林。</a:t>
            </a:r>
          </a:p>
          <a:p>
            <a:pPr eaLnBrk="1" hangingPunct="1"/>
            <a:endParaRPr lang="zh-CN" altLang="en-US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Network">
  <a:themeElements>
    <a:clrScheme name="Network 10">
      <a:dk1>
        <a:srgbClr val="000000"/>
      </a:dk1>
      <a:lt1>
        <a:srgbClr val="FFFFFF"/>
      </a:lt1>
      <a:dk2>
        <a:srgbClr val="330066"/>
      </a:dk2>
      <a:lt2>
        <a:srgbClr val="808080"/>
      </a:lt2>
      <a:accent1>
        <a:srgbClr val="CCCC00"/>
      </a:accent1>
      <a:accent2>
        <a:srgbClr val="669999"/>
      </a:accent2>
      <a:accent3>
        <a:srgbClr val="FFFFFF"/>
      </a:accent3>
      <a:accent4>
        <a:srgbClr val="000000"/>
      </a:accent4>
      <a:accent5>
        <a:srgbClr val="E2E2AA"/>
      </a:accent5>
      <a:accent6>
        <a:srgbClr val="5C8A8A"/>
      </a:accent6>
      <a:hlink>
        <a:srgbClr val="7E9CE8"/>
      </a:hlink>
      <a:folHlink>
        <a:srgbClr val="D8D8EC"/>
      </a:folHlink>
    </a:clrScheme>
    <a:fontScheme name="Network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Network 1">
        <a:dk1>
          <a:srgbClr val="4F747B"/>
        </a:dk1>
        <a:lt1>
          <a:srgbClr val="FFFFFF"/>
        </a:lt1>
        <a:dk2>
          <a:srgbClr val="000000"/>
        </a:dk2>
        <a:lt2>
          <a:srgbClr val="C0C0C0"/>
        </a:lt2>
        <a:accent1>
          <a:srgbClr val="859868"/>
        </a:accent1>
        <a:accent2>
          <a:srgbClr val="5F5F5F"/>
        </a:accent2>
        <a:accent3>
          <a:srgbClr val="AAAAAA"/>
        </a:accent3>
        <a:accent4>
          <a:srgbClr val="DADADA"/>
        </a:accent4>
        <a:accent5>
          <a:srgbClr val="C2CAB9"/>
        </a:accent5>
        <a:accent6>
          <a:srgbClr val="555555"/>
        </a:accent6>
        <a:hlink>
          <a:srgbClr val="5F5F5F"/>
        </a:hlink>
        <a:folHlink>
          <a:srgbClr val="BA121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2">
        <a:dk1>
          <a:srgbClr val="3C0000"/>
        </a:dk1>
        <a:lt1>
          <a:srgbClr val="FFFFFF"/>
        </a:lt1>
        <a:dk2>
          <a:srgbClr val="4D0B0B"/>
        </a:dk2>
        <a:lt2>
          <a:srgbClr val="FFFFFF"/>
        </a:lt2>
        <a:accent1>
          <a:srgbClr val="666633"/>
        </a:accent1>
        <a:accent2>
          <a:srgbClr val="CC3300"/>
        </a:accent2>
        <a:accent3>
          <a:srgbClr val="B2AAAA"/>
        </a:accent3>
        <a:accent4>
          <a:srgbClr val="DADADA"/>
        </a:accent4>
        <a:accent5>
          <a:srgbClr val="B8B8AD"/>
        </a:accent5>
        <a:accent6>
          <a:srgbClr val="B92D00"/>
        </a:accent6>
        <a:hlink>
          <a:srgbClr val="CC9900"/>
        </a:hlink>
        <a:folHlink>
          <a:srgbClr val="CCCC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3">
        <a:dk1>
          <a:srgbClr val="666699"/>
        </a:dk1>
        <a:lt1>
          <a:srgbClr val="FFFFFF"/>
        </a:lt1>
        <a:dk2>
          <a:srgbClr val="15192B"/>
        </a:dk2>
        <a:lt2>
          <a:srgbClr val="CCCCFF"/>
        </a:lt2>
        <a:accent1>
          <a:srgbClr val="4F893D"/>
        </a:accent1>
        <a:accent2>
          <a:srgbClr val="666699"/>
        </a:accent2>
        <a:accent3>
          <a:srgbClr val="AAABAC"/>
        </a:accent3>
        <a:accent4>
          <a:srgbClr val="DADADA"/>
        </a:accent4>
        <a:accent5>
          <a:srgbClr val="B2C4AF"/>
        </a:accent5>
        <a:accent6>
          <a:srgbClr val="5C5C8A"/>
        </a:accent6>
        <a:hlink>
          <a:srgbClr val="CC9900"/>
        </a:hlink>
        <a:folHlink>
          <a:srgbClr val="4837C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4">
        <a:dk1>
          <a:srgbClr val="666699"/>
        </a:dk1>
        <a:lt1>
          <a:srgbClr val="FFFFFF"/>
        </a:lt1>
        <a:dk2>
          <a:srgbClr val="86001A"/>
        </a:dk2>
        <a:lt2>
          <a:srgbClr val="CCCC66"/>
        </a:lt2>
        <a:accent1>
          <a:srgbClr val="FF3300"/>
        </a:accent1>
        <a:accent2>
          <a:srgbClr val="FF6600"/>
        </a:accent2>
        <a:accent3>
          <a:srgbClr val="C3AAAB"/>
        </a:accent3>
        <a:accent4>
          <a:srgbClr val="DADADA"/>
        </a:accent4>
        <a:accent5>
          <a:srgbClr val="FFADAA"/>
        </a:accent5>
        <a:accent6>
          <a:srgbClr val="E75C00"/>
        </a:accent6>
        <a:hlink>
          <a:srgbClr val="CC9900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5">
        <a:dk1>
          <a:srgbClr val="666699"/>
        </a:dk1>
        <a:lt1>
          <a:srgbClr val="FFFFFF"/>
        </a:lt1>
        <a:dk2>
          <a:srgbClr val="000054"/>
        </a:dk2>
        <a:lt2>
          <a:srgbClr val="FFFFFF"/>
        </a:lt2>
        <a:accent1>
          <a:srgbClr val="3333FF"/>
        </a:accent1>
        <a:accent2>
          <a:srgbClr val="006699"/>
        </a:accent2>
        <a:accent3>
          <a:srgbClr val="AAAAB3"/>
        </a:accent3>
        <a:accent4>
          <a:srgbClr val="DADADA"/>
        </a:accent4>
        <a:accent5>
          <a:srgbClr val="ADADFF"/>
        </a:accent5>
        <a:accent6>
          <a:srgbClr val="005C8A"/>
        </a:accent6>
        <a:hlink>
          <a:srgbClr val="669900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6">
        <a:dk1>
          <a:srgbClr val="808080"/>
        </a:dk1>
        <a:lt1>
          <a:srgbClr val="FFFFFF"/>
        </a:lt1>
        <a:dk2>
          <a:srgbClr val="30054B"/>
        </a:dk2>
        <a:lt2>
          <a:srgbClr val="FFFFFF"/>
        </a:lt2>
        <a:accent1>
          <a:srgbClr val="797B9B"/>
        </a:accent1>
        <a:accent2>
          <a:srgbClr val="6B4FB1"/>
        </a:accent2>
        <a:accent3>
          <a:srgbClr val="ADAAB1"/>
        </a:accent3>
        <a:accent4>
          <a:srgbClr val="DADADA"/>
        </a:accent4>
        <a:accent5>
          <a:srgbClr val="BEBFCB"/>
        </a:accent5>
        <a:accent6>
          <a:srgbClr val="6047A0"/>
        </a:accent6>
        <a:hlink>
          <a:srgbClr val="7AACCE"/>
        </a:hlink>
        <a:folHlink>
          <a:srgbClr val="D8D8E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7">
        <a:dk1>
          <a:srgbClr val="808080"/>
        </a:dk1>
        <a:lt1>
          <a:srgbClr val="FFFFCC"/>
        </a:lt1>
        <a:dk2>
          <a:srgbClr val="29527B"/>
        </a:dk2>
        <a:lt2>
          <a:srgbClr val="FFFFFF"/>
        </a:lt2>
        <a:accent1>
          <a:srgbClr val="CCCC00"/>
        </a:accent1>
        <a:accent2>
          <a:srgbClr val="669999"/>
        </a:accent2>
        <a:accent3>
          <a:srgbClr val="ACB3BF"/>
        </a:accent3>
        <a:accent4>
          <a:srgbClr val="DADAAE"/>
        </a:accent4>
        <a:accent5>
          <a:srgbClr val="E2E2AA"/>
        </a:accent5>
        <a:accent6>
          <a:srgbClr val="5C8A8A"/>
        </a:accent6>
        <a:hlink>
          <a:srgbClr val="D8D8EC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8">
        <a:dk1>
          <a:srgbClr val="666699"/>
        </a:dk1>
        <a:lt1>
          <a:srgbClr val="FFFFFF"/>
        </a:lt1>
        <a:dk2>
          <a:srgbClr val="476949"/>
        </a:dk2>
        <a:lt2>
          <a:srgbClr val="FFFFFF"/>
        </a:lt2>
        <a:accent1>
          <a:srgbClr val="CC6600"/>
        </a:accent1>
        <a:accent2>
          <a:srgbClr val="CC9900"/>
        </a:accent2>
        <a:accent3>
          <a:srgbClr val="B1B9B1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45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9">
        <a:dk1>
          <a:srgbClr val="000000"/>
        </a:dk1>
        <a:lt1>
          <a:srgbClr val="FFFFFF"/>
        </a:lt1>
        <a:dk2>
          <a:srgbClr val="7C1302"/>
        </a:dk2>
        <a:lt2>
          <a:srgbClr val="CC9900"/>
        </a:lt2>
        <a:accent1>
          <a:srgbClr val="CC9900"/>
        </a:accent1>
        <a:accent2>
          <a:srgbClr val="CC3300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B92D00"/>
        </a:accent6>
        <a:hlink>
          <a:srgbClr val="80808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etwork 10">
        <a:dk1>
          <a:srgbClr val="000000"/>
        </a:dk1>
        <a:lt1>
          <a:srgbClr val="FFFFFF"/>
        </a:lt1>
        <a:dk2>
          <a:srgbClr val="330066"/>
        </a:dk2>
        <a:lt2>
          <a:srgbClr val="808080"/>
        </a:lt2>
        <a:accent1>
          <a:srgbClr val="CCCC00"/>
        </a:accent1>
        <a:accent2>
          <a:srgbClr val="669999"/>
        </a:accent2>
        <a:accent3>
          <a:srgbClr val="FFFFFF"/>
        </a:accent3>
        <a:accent4>
          <a:srgbClr val="000000"/>
        </a:accent4>
        <a:accent5>
          <a:srgbClr val="E2E2AA"/>
        </a:accent5>
        <a:accent6>
          <a:srgbClr val="5C8A8A"/>
        </a:accent6>
        <a:hlink>
          <a:srgbClr val="7E9CE8"/>
        </a:hlink>
        <a:folHlink>
          <a:srgbClr val="D8D8E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Network</Template>
  <TotalTime>23</TotalTime>
  <Words>40</Words>
  <Application>Microsoft Office PowerPoint</Application>
  <PresentationFormat>全屏显示(4:3)</PresentationFormat>
  <Paragraphs>4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9" baseType="lpstr">
      <vt:lpstr>Arial</vt:lpstr>
      <vt:lpstr>宋体</vt:lpstr>
      <vt:lpstr>Wingdings</vt:lpstr>
      <vt:lpstr>Calibri</vt:lpstr>
      <vt:lpstr>楷体</vt:lpstr>
      <vt:lpstr>Times New Roman</vt:lpstr>
      <vt:lpstr>Network</vt:lpstr>
      <vt:lpstr>前途光明、道路曲折</vt:lpstr>
      <vt:lpstr>沿线搜索</vt:lpstr>
    </vt:vector>
  </TitlesOfParts>
  <Company>65316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演示文稿</dc:title>
  <dc:creator>lj</dc:creator>
  <cp:lastModifiedBy>admin</cp:lastModifiedBy>
  <cp:revision>18</cp:revision>
  <dcterms:created xsi:type="dcterms:W3CDTF">2007-02-21T01:36:16Z</dcterms:created>
  <dcterms:modified xsi:type="dcterms:W3CDTF">2010-06-26T22:59:44Z</dcterms:modified>
</cp:coreProperties>
</file>

<file path=docProps/thumbnail.jpeg>
</file>