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notesMasterIdLst>
    <p:notesMasterId r:id="rId7"/>
  </p:notesMasterIdLst>
  <p:sldIdLst>
    <p:sldId id="256" r:id="rId2"/>
    <p:sldId id="257" r:id="rId3"/>
    <p:sldId id="262" r:id="rId4"/>
    <p:sldId id="259" r:id="rId5"/>
    <p:sldId id="260"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Verdana" pitchFamily="34" charset="0"/>
        <a:ea typeface="宋体" pitchFamily="2" charset="-122"/>
        <a:cs typeface="+mn-cs"/>
      </a:defRPr>
    </a:lvl1pPr>
    <a:lvl2pPr marL="457200" algn="l" rtl="0" fontAlgn="base">
      <a:spcBef>
        <a:spcPct val="0"/>
      </a:spcBef>
      <a:spcAft>
        <a:spcPct val="0"/>
      </a:spcAft>
      <a:defRPr kern="1200">
        <a:solidFill>
          <a:schemeClr val="tx1"/>
        </a:solidFill>
        <a:latin typeface="Verdana" pitchFamily="34" charset="0"/>
        <a:ea typeface="宋体" pitchFamily="2" charset="-122"/>
        <a:cs typeface="+mn-cs"/>
      </a:defRPr>
    </a:lvl2pPr>
    <a:lvl3pPr marL="914400" algn="l" rtl="0" fontAlgn="base">
      <a:spcBef>
        <a:spcPct val="0"/>
      </a:spcBef>
      <a:spcAft>
        <a:spcPct val="0"/>
      </a:spcAft>
      <a:defRPr kern="1200">
        <a:solidFill>
          <a:schemeClr val="tx1"/>
        </a:solidFill>
        <a:latin typeface="Verdana" pitchFamily="34" charset="0"/>
        <a:ea typeface="宋体" pitchFamily="2" charset="-122"/>
        <a:cs typeface="+mn-cs"/>
      </a:defRPr>
    </a:lvl3pPr>
    <a:lvl4pPr marL="1371600" algn="l" rtl="0" fontAlgn="base">
      <a:spcBef>
        <a:spcPct val="0"/>
      </a:spcBef>
      <a:spcAft>
        <a:spcPct val="0"/>
      </a:spcAft>
      <a:defRPr kern="1200">
        <a:solidFill>
          <a:schemeClr val="tx1"/>
        </a:solidFill>
        <a:latin typeface="Verdana" pitchFamily="34" charset="0"/>
        <a:ea typeface="宋体" pitchFamily="2" charset="-122"/>
        <a:cs typeface="+mn-cs"/>
      </a:defRPr>
    </a:lvl4pPr>
    <a:lvl5pPr marL="1828800" algn="l" rtl="0" fontAlgn="base">
      <a:spcBef>
        <a:spcPct val="0"/>
      </a:spcBef>
      <a:spcAft>
        <a:spcPct val="0"/>
      </a:spcAft>
      <a:defRPr kern="1200">
        <a:solidFill>
          <a:schemeClr val="tx1"/>
        </a:solidFill>
        <a:latin typeface="Verdana" pitchFamily="34" charset="0"/>
        <a:ea typeface="宋体" pitchFamily="2" charset="-122"/>
        <a:cs typeface="+mn-cs"/>
      </a:defRPr>
    </a:lvl5pPr>
    <a:lvl6pPr marL="2286000" algn="l" defTabSz="914400" rtl="0" eaLnBrk="1" latinLnBrk="0" hangingPunct="1">
      <a:defRPr kern="1200">
        <a:solidFill>
          <a:schemeClr val="tx1"/>
        </a:solidFill>
        <a:latin typeface="Verdana" pitchFamily="34" charset="0"/>
        <a:ea typeface="宋体" pitchFamily="2" charset="-122"/>
        <a:cs typeface="+mn-cs"/>
      </a:defRPr>
    </a:lvl6pPr>
    <a:lvl7pPr marL="2743200" algn="l" defTabSz="914400" rtl="0" eaLnBrk="1" latinLnBrk="0" hangingPunct="1">
      <a:defRPr kern="1200">
        <a:solidFill>
          <a:schemeClr val="tx1"/>
        </a:solidFill>
        <a:latin typeface="Verdana" pitchFamily="34" charset="0"/>
        <a:ea typeface="宋体" pitchFamily="2" charset="-122"/>
        <a:cs typeface="+mn-cs"/>
      </a:defRPr>
    </a:lvl7pPr>
    <a:lvl8pPr marL="3200400" algn="l" defTabSz="914400" rtl="0" eaLnBrk="1" latinLnBrk="0" hangingPunct="1">
      <a:defRPr kern="1200">
        <a:solidFill>
          <a:schemeClr val="tx1"/>
        </a:solidFill>
        <a:latin typeface="Verdana" pitchFamily="34" charset="0"/>
        <a:ea typeface="宋体" pitchFamily="2" charset="-122"/>
        <a:cs typeface="+mn-cs"/>
      </a:defRPr>
    </a:lvl8pPr>
    <a:lvl9pPr marL="3657600" algn="l" defTabSz="914400" rtl="0" eaLnBrk="1" latinLnBrk="0" hangingPunct="1">
      <a:defRPr kern="1200">
        <a:solidFill>
          <a:schemeClr val="tx1"/>
        </a:solidFill>
        <a:latin typeface="Verdana"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00FF99"/>
    <a:srgbClr val="66CCFF"/>
    <a:srgbClr val="00CC66"/>
    <a:srgbClr val="009999"/>
    <a:srgbClr val="0033CC"/>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99" autoAdjust="0"/>
  </p:normalViewPr>
  <p:slideViewPr>
    <p:cSldViewPr>
      <p:cViewPr varScale="1">
        <p:scale>
          <a:sx n="92" d="100"/>
          <a:sy n="92" d="100"/>
        </p:scale>
        <p:origin x="-53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1" sz="1200">
                <a:latin typeface="Times New Roman" pitchFamily="18" charset="0"/>
              </a:defRPr>
            </a:lvl1pPr>
          </a:lstStyle>
          <a:p>
            <a:endParaRPr lang="zh-CN" altLang="en-US"/>
          </a:p>
        </p:txBody>
      </p:sp>
      <p:sp>
        <p:nvSpPr>
          <p:cNvPr id="36867"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1" sz="1200">
                <a:latin typeface="Times New Roman" pitchFamily="18" charset="0"/>
              </a:defRPr>
            </a:lvl1pPr>
          </a:lstStyle>
          <a:p>
            <a:endParaRPr lang="en-US" altLang="zh-CN"/>
          </a:p>
        </p:txBody>
      </p:sp>
      <p:sp>
        <p:nvSpPr>
          <p:cNvPr id="3686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kumimoji="1" sz="1200">
                <a:latin typeface="Times New Roman" pitchFamily="18" charset="0"/>
              </a:defRPr>
            </a:lvl1pPr>
          </a:lstStyle>
          <a:p>
            <a:endParaRPr lang="en-US" altLang="zh-CN"/>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kumimoji="1" sz="1200">
                <a:latin typeface="Times New Roman" pitchFamily="18" charset="0"/>
              </a:defRPr>
            </a:lvl1pPr>
          </a:lstStyle>
          <a:p>
            <a:fld id="{5D2F0BB2-2969-4787-9588-EDD8E182FA22}" type="slidenum">
              <a:rPr lang="zh-CN" altLang="en-US"/>
              <a:pPr/>
              <a:t>‹#›</a:t>
            </a:fld>
            <a:endParaRPr lang="en-US" altLang="zh-CN"/>
          </a:p>
        </p:txBody>
      </p:sp>
    </p:spTree>
    <p:extLst>
      <p:ext uri="{BB962C8B-B14F-4D97-AF65-F5344CB8AC3E}">
        <p14:creationId xmlns:p14="http://schemas.microsoft.com/office/powerpoint/2010/main" val="50879326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宋体" pitchFamily="2" charset="-122"/>
        <a:cs typeface="+mn-cs"/>
      </a:defRPr>
    </a:lvl1pPr>
    <a:lvl2pPr marL="457200" algn="l" rtl="0" fontAlgn="base">
      <a:spcBef>
        <a:spcPct val="30000"/>
      </a:spcBef>
      <a:spcAft>
        <a:spcPct val="0"/>
      </a:spcAft>
      <a:defRPr sz="1200" kern="1200">
        <a:solidFill>
          <a:schemeClr val="tx1"/>
        </a:solidFill>
        <a:latin typeface="Times New Roman" pitchFamily="18" charset="0"/>
        <a:ea typeface="宋体" pitchFamily="2" charset="-122"/>
        <a:cs typeface="+mn-cs"/>
      </a:defRPr>
    </a:lvl2pPr>
    <a:lvl3pPr marL="914400" algn="l" rtl="0" fontAlgn="base">
      <a:spcBef>
        <a:spcPct val="30000"/>
      </a:spcBef>
      <a:spcAft>
        <a:spcPct val="0"/>
      </a:spcAft>
      <a:defRPr sz="1200" kern="1200">
        <a:solidFill>
          <a:schemeClr val="tx1"/>
        </a:solidFill>
        <a:latin typeface="Times New Roman" pitchFamily="18" charset="0"/>
        <a:ea typeface="宋体" pitchFamily="2" charset="-122"/>
        <a:cs typeface="+mn-cs"/>
      </a:defRPr>
    </a:lvl3pPr>
    <a:lvl4pPr marL="1371600" algn="l" rtl="0" fontAlgn="base">
      <a:spcBef>
        <a:spcPct val="30000"/>
      </a:spcBef>
      <a:spcAft>
        <a:spcPct val="0"/>
      </a:spcAft>
      <a:defRPr sz="1200" kern="1200">
        <a:solidFill>
          <a:schemeClr val="tx1"/>
        </a:solidFill>
        <a:latin typeface="Times New Roman" pitchFamily="18" charset="0"/>
        <a:ea typeface="宋体" pitchFamily="2" charset="-122"/>
        <a:cs typeface="+mn-cs"/>
      </a:defRPr>
    </a:lvl4pPr>
    <a:lvl5pPr marL="1828800" algn="l" rtl="0" fontAlgn="base">
      <a:spcBef>
        <a:spcPct val="30000"/>
      </a:spcBef>
      <a:spcAft>
        <a:spcPct val="0"/>
      </a:spcAft>
      <a:defRPr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59394" name="Group 2"/>
          <p:cNvGrpSpPr>
            <a:grpSpLocks/>
          </p:cNvGrpSpPr>
          <p:nvPr/>
        </p:nvGrpSpPr>
        <p:grpSpPr bwMode="auto">
          <a:xfrm>
            <a:off x="4716463" y="5345113"/>
            <a:ext cx="4427537" cy="1512887"/>
            <a:chOff x="2971" y="3367"/>
            <a:chExt cx="2789" cy="953"/>
          </a:xfrm>
        </p:grpSpPr>
        <p:sp>
          <p:nvSpPr>
            <p:cNvPr id="59395" name="Freeform 3"/>
            <p:cNvSpPr>
              <a:spLocks/>
            </p:cNvSpPr>
            <p:nvPr/>
          </p:nvSpPr>
          <p:spPr bwMode="ltGray">
            <a:xfrm>
              <a:off x="2971" y="3367"/>
              <a:ext cx="2789" cy="953"/>
            </a:xfrm>
            <a:custGeom>
              <a:avLst/>
              <a:gdLst>
                <a:gd name="T0" fmla="*/ 2768 w 2780"/>
                <a:gd name="T1" fmla="*/ 18 h 953"/>
                <a:gd name="T2" fmla="*/ 2678 w 2780"/>
                <a:gd name="T3" fmla="*/ 24 h 953"/>
                <a:gd name="T4" fmla="*/ 2613 w 2780"/>
                <a:gd name="T5" fmla="*/ 102 h 953"/>
                <a:gd name="T6" fmla="*/ 2511 w 2780"/>
                <a:gd name="T7" fmla="*/ 156 h 953"/>
                <a:gd name="T8" fmla="*/ 2505 w 2780"/>
                <a:gd name="T9" fmla="*/ 222 h 953"/>
                <a:gd name="T10" fmla="*/ 2487 w 2780"/>
                <a:gd name="T11" fmla="*/ 246 h 953"/>
                <a:gd name="T12" fmla="*/ 2469 w 2780"/>
                <a:gd name="T13" fmla="*/ 252 h 953"/>
                <a:gd name="T14" fmla="*/ 2397 w 2780"/>
                <a:gd name="T15" fmla="*/ 210 h 953"/>
                <a:gd name="T16" fmla="*/ 2260 w 2780"/>
                <a:gd name="T17" fmla="*/ 192 h 953"/>
                <a:gd name="T18" fmla="*/ 2236 w 2780"/>
                <a:gd name="T19" fmla="*/ 186 h 953"/>
                <a:gd name="T20" fmla="*/ 2218 w 2780"/>
                <a:gd name="T21" fmla="*/ 192 h 953"/>
                <a:gd name="T22" fmla="*/ 2146 w 2780"/>
                <a:gd name="T23" fmla="*/ 228 h 953"/>
                <a:gd name="T24" fmla="*/ 2110 w 2780"/>
                <a:gd name="T25" fmla="*/ 240 h 953"/>
                <a:gd name="T26" fmla="*/ 2086 w 2780"/>
                <a:gd name="T27" fmla="*/ 246 h 953"/>
                <a:gd name="T28" fmla="*/ 2074 w 2780"/>
                <a:gd name="T29" fmla="*/ 258 h 953"/>
                <a:gd name="T30" fmla="*/ 2074 w 2780"/>
                <a:gd name="T31" fmla="*/ 276 h 953"/>
                <a:gd name="T32" fmla="*/ 2051 w 2780"/>
                <a:gd name="T33" fmla="*/ 300 h 953"/>
                <a:gd name="T34" fmla="*/ 2033 w 2780"/>
                <a:gd name="T35" fmla="*/ 312 h 953"/>
                <a:gd name="T36" fmla="*/ 2021 w 2780"/>
                <a:gd name="T37" fmla="*/ 324 h 953"/>
                <a:gd name="T38" fmla="*/ 2009 w 2780"/>
                <a:gd name="T39" fmla="*/ 336 h 953"/>
                <a:gd name="T40" fmla="*/ 1979 w 2780"/>
                <a:gd name="T41" fmla="*/ 342 h 953"/>
                <a:gd name="T42" fmla="*/ 1913 w 2780"/>
                <a:gd name="T43" fmla="*/ 336 h 953"/>
                <a:gd name="T44" fmla="*/ 1877 w 2780"/>
                <a:gd name="T45" fmla="*/ 330 h 953"/>
                <a:gd name="T46" fmla="*/ 1865 w 2780"/>
                <a:gd name="T47" fmla="*/ 342 h 953"/>
                <a:gd name="T48" fmla="*/ 1853 w 2780"/>
                <a:gd name="T49" fmla="*/ 354 h 953"/>
                <a:gd name="T50" fmla="*/ 1823 w 2780"/>
                <a:gd name="T51" fmla="*/ 360 h 953"/>
                <a:gd name="T52" fmla="*/ 1764 w 2780"/>
                <a:gd name="T53" fmla="*/ 342 h 953"/>
                <a:gd name="T54" fmla="*/ 1740 w 2780"/>
                <a:gd name="T55" fmla="*/ 342 h 953"/>
                <a:gd name="T56" fmla="*/ 1716 w 2780"/>
                <a:gd name="T57" fmla="*/ 354 h 953"/>
                <a:gd name="T58" fmla="*/ 1656 w 2780"/>
                <a:gd name="T59" fmla="*/ 425 h 953"/>
                <a:gd name="T60" fmla="*/ 1614 w 2780"/>
                <a:gd name="T61" fmla="*/ 569 h 953"/>
                <a:gd name="T62" fmla="*/ 1614 w 2780"/>
                <a:gd name="T63" fmla="*/ 593 h 953"/>
                <a:gd name="T64" fmla="*/ 1620 w 2780"/>
                <a:gd name="T65" fmla="*/ 641 h 953"/>
                <a:gd name="T66" fmla="*/ 1638 w 2780"/>
                <a:gd name="T67" fmla="*/ 659 h 953"/>
                <a:gd name="T68" fmla="*/ 1632 w 2780"/>
                <a:gd name="T69" fmla="*/ 671 h 953"/>
                <a:gd name="T70" fmla="*/ 1620 w 2780"/>
                <a:gd name="T71" fmla="*/ 683 h 953"/>
                <a:gd name="T72" fmla="*/ 1542 w 2780"/>
                <a:gd name="T73" fmla="*/ 689 h 953"/>
                <a:gd name="T74" fmla="*/ 1465 w 2780"/>
                <a:gd name="T75" fmla="*/ 629 h 953"/>
                <a:gd name="T76" fmla="*/ 1333 w 2780"/>
                <a:gd name="T77" fmla="*/ 587 h 953"/>
                <a:gd name="T78" fmla="*/ 1184 w 2780"/>
                <a:gd name="T79" fmla="*/ 671 h 953"/>
                <a:gd name="T80" fmla="*/ 1016 w 2780"/>
                <a:gd name="T81" fmla="*/ 731 h 953"/>
                <a:gd name="T82" fmla="*/ 813 w 2780"/>
                <a:gd name="T83" fmla="*/ 743 h 953"/>
                <a:gd name="T84" fmla="*/ 628 w 2780"/>
                <a:gd name="T85" fmla="*/ 701 h 953"/>
                <a:gd name="T86" fmla="*/ 568 w 2780"/>
                <a:gd name="T87" fmla="*/ 695 h 953"/>
                <a:gd name="T88" fmla="*/ 556 w 2780"/>
                <a:gd name="T89" fmla="*/ 701 h 953"/>
                <a:gd name="T90" fmla="*/ 520 w 2780"/>
                <a:gd name="T91" fmla="*/ 731 h 953"/>
                <a:gd name="T92" fmla="*/ 436 w 2780"/>
                <a:gd name="T93" fmla="*/ 809 h 953"/>
                <a:gd name="T94" fmla="*/ 406 w 2780"/>
                <a:gd name="T95" fmla="*/ 821 h 953"/>
                <a:gd name="T96" fmla="*/ 382 w 2780"/>
                <a:gd name="T97" fmla="*/ 821 h 953"/>
                <a:gd name="T98" fmla="*/ 335 w 2780"/>
                <a:gd name="T99" fmla="*/ 827 h 953"/>
                <a:gd name="T100" fmla="*/ 209 w 2780"/>
                <a:gd name="T101" fmla="*/ 851 h 953"/>
                <a:gd name="T102" fmla="*/ 173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80 w 2780"/>
                <a:gd name="T115"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9396" name="Freeform 4"/>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9397" name="Freeform 5"/>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9398" name="Freeform 6"/>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9399" name="Freeform 7"/>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9400" name="Freeform 8"/>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9401" name="Freeform 9"/>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9402" name="Freeform 10"/>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9403" name="Freeform 11"/>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9404" name="Freeform 12"/>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9405" name="Freeform 13"/>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9406" name="Freeform 14"/>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9407" name="Freeform 15"/>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9408" name="Freeform 16"/>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9409" name="Freeform 17"/>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grpSp>
      <p:sp>
        <p:nvSpPr>
          <p:cNvPr id="59410" name="Rectangle 18"/>
          <p:cNvSpPr>
            <a:spLocks noGrp="1" noChangeArrowheads="1"/>
          </p:cNvSpPr>
          <p:nvPr>
            <p:ph type="ctrTitle" sz="quarter"/>
          </p:nvPr>
        </p:nvSpPr>
        <p:spPr>
          <a:xfrm>
            <a:off x="685800" y="1600200"/>
            <a:ext cx="7772400" cy="1828800"/>
          </a:xfrm>
        </p:spPr>
        <p:txBody>
          <a:bodyPr anchor="b"/>
          <a:lstStyle>
            <a:lvl1pPr>
              <a:defRPr sz="5700"/>
            </a:lvl1pPr>
          </a:lstStyle>
          <a:p>
            <a:pPr lvl="0"/>
            <a:r>
              <a:rPr lang="zh-CN" altLang="en-US" noProof="0" smtClean="0"/>
              <a:t>单击此处编辑母版标题样式</a:t>
            </a:r>
          </a:p>
        </p:txBody>
      </p:sp>
      <p:sp>
        <p:nvSpPr>
          <p:cNvPr id="59411"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pPr lvl="0"/>
            <a:r>
              <a:rPr lang="zh-CN" altLang="en-US" noProof="0" smtClean="0"/>
              <a:t>单击此处编辑母版副标题样式</a:t>
            </a:r>
          </a:p>
        </p:txBody>
      </p:sp>
      <p:sp>
        <p:nvSpPr>
          <p:cNvPr id="59412" name="Rectangle 20"/>
          <p:cNvSpPr>
            <a:spLocks noGrp="1" noChangeArrowheads="1"/>
          </p:cNvSpPr>
          <p:nvPr>
            <p:ph type="dt" sz="quarter" idx="2"/>
          </p:nvPr>
        </p:nvSpPr>
        <p:spPr/>
        <p:txBody>
          <a:bodyPr/>
          <a:lstStyle>
            <a:lvl1pPr>
              <a:defRPr/>
            </a:lvl1pPr>
          </a:lstStyle>
          <a:p>
            <a:endParaRPr lang="en-US" altLang="zh-CN"/>
          </a:p>
        </p:txBody>
      </p:sp>
      <p:sp>
        <p:nvSpPr>
          <p:cNvPr id="59413" name="Rectangle 21"/>
          <p:cNvSpPr>
            <a:spLocks noGrp="1" noChangeArrowheads="1"/>
          </p:cNvSpPr>
          <p:nvPr>
            <p:ph type="ftr" sz="quarter" idx="3"/>
          </p:nvPr>
        </p:nvSpPr>
        <p:spPr/>
        <p:txBody>
          <a:bodyPr/>
          <a:lstStyle>
            <a:lvl1pPr>
              <a:defRPr/>
            </a:lvl1pPr>
          </a:lstStyle>
          <a:p>
            <a:endParaRPr lang="en-US" altLang="zh-CN"/>
          </a:p>
        </p:txBody>
      </p:sp>
      <p:sp>
        <p:nvSpPr>
          <p:cNvPr id="59414" name="Rectangle 22"/>
          <p:cNvSpPr>
            <a:spLocks noGrp="1" noChangeArrowheads="1"/>
          </p:cNvSpPr>
          <p:nvPr>
            <p:ph type="sldNum" sz="quarter" idx="4"/>
          </p:nvPr>
        </p:nvSpPr>
        <p:spPr/>
        <p:txBody>
          <a:bodyPr/>
          <a:lstStyle>
            <a:lvl1pPr>
              <a:defRPr/>
            </a:lvl1pPr>
          </a:lstStyle>
          <a:p>
            <a:fld id="{FA8E2329-7D34-43EF-B10E-342764623C88}" type="slidenum">
              <a:rPr lang="zh-CN" altLang="en-US"/>
              <a:pPr/>
              <a:t>‹#›</a:t>
            </a:fld>
            <a:endParaRPr lang="en-US" altLang="zh-CN"/>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BE3F8A56-AFA2-4B94-B2F7-B83D369774F7}" type="slidenum">
              <a:rPr lang="zh-CN" altLang="en-US"/>
              <a:pPr/>
              <a:t>‹#›</a:t>
            </a:fld>
            <a:endParaRPr lang="en-US" altLang="zh-CN"/>
          </a:p>
        </p:txBody>
      </p:sp>
    </p:spTree>
    <p:extLst>
      <p:ext uri="{BB962C8B-B14F-4D97-AF65-F5344CB8AC3E}">
        <p14:creationId xmlns:p14="http://schemas.microsoft.com/office/powerpoint/2010/main" val="3493621872"/>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19800" cy="585311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441BB76A-07D3-47A5-8BFE-710A79DE087D}" type="slidenum">
              <a:rPr lang="zh-CN" altLang="en-US"/>
              <a:pPr/>
              <a:t>‹#›</a:t>
            </a:fld>
            <a:endParaRPr lang="en-US" altLang="zh-CN"/>
          </a:p>
        </p:txBody>
      </p:sp>
    </p:spTree>
    <p:extLst>
      <p:ext uri="{BB962C8B-B14F-4D97-AF65-F5344CB8AC3E}">
        <p14:creationId xmlns:p14="http://schemas.microsoft.com/office/powerpoint/2010/main" val="435508286"/>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2944BEE3-94C7-4041-940A-2460DDD4D876}" type="slidenum">
              <a:rPr lang="zh-CN" altLang="en-US"/>
              <a:pPr/>
              <a:t>‹#›</a:t>
            </a:fld>
            <a:endParaRPr lang="en-US" altLang="zh-CN"/>
          </a:p>
        </p:txBody>
      </p:sp>
    </p:spTree>
    <p:extLst>
      <p:ext uri="{BB962C8B-B14F-4D97-AF65-F5344CB8AC3E}">
        <p14:creationId xmlns:p14="http://schemas.microsoft.com/office/powerpoint/2010/main" val="301143116"/>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A128AE4F-4219-4330-AE07-E9DD0A900BD8}" type="slidenum">
              <a:rPr lang="zh-CN" altLang="en-US"/>
              <a:pPr/>
              <a:t>‹#›</a:t>
            </a:fld>
            <a:endParaRPr lang="en-US" altLang="zh-CN"/>
          </a:p>
        </p:txBody>
      </p:sp>
    </p:spTree>
    <p:extLst>
      <p:ext uri="{BB962C8B-B14F-4D97-AF65-F5344CB8AC3E}">
        <p14:creationId xmlns:p14="http://schemas.microsoft.com/office/powerpoint/2010/main" val="2614785590"/>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06A28104-02AC-4D70-8A00-F094EB7D7E0D}" type="slidenum">
              <a:rPr lang="zh-CN" altLang="en-US"/>
              <a:pPr/>
              <a:t>‹#›</a:t>
            </a:fld>
            <a:endParaRPr lang="en-US" altLang="zh-CN"/>
          </a:p>
        </p:txBody>
      </p:sp>
    </p:spTree>
    <p:extLst>
      <p:ext uri="{BB962C8B-B14F-4D97-AF65-F5344CB8AC3E}">
        <p14:creationId xmlns:p14="http://schemas.microsoft.com/office/powerpoint/2010/main" val="1268884913"/>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B38FDE5E-19BD-4C90-9C01-80D1C0A3FE94}" type="slidenum">
              <a:rPr lang="zh-CN" altLang="en-US"/>
              <a:pPr/>
              <a:t>‹#›</a:t>
            </a:fld>
            <a:endParaRPr lang="en-US" altLang="zh-CN"/>
          </a:p>
        </p:txBody>
      </p:sp>
    </p:spTree>
    <p:extLst>
      <p:ext uri="{BB962C8B-B14F-4D97-AF65-F5344CB8AC3E}">
        <p14:creationId xmlns:p14="http://schemas.microsoft.com/office/powerpoint/2010/main" val="3644998645"/>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CCA80F19-CF06-400B-AE79-2E058AE94B23}" type="slidenum">
              <a:rPr lang="zh-CN" altLang="en-US"/>
              <a:pPr/>
              <a:t>‹#›</a:t>
            </a:fld>
            <a:endParaRPr lang="en-US" altLang="zh-CN"/>
          </a:p>
        </p:txBody>
      </p:sp>
    </p:spTree>
    <p:extLst>
      <p:ext uri="{BB962C8B-B14F-4D97-AF65-F5344CB8AC3E}">
        <p14:creationId xmlns:p14="http://schemas.microsoft.com/office/powerpoint/2010/main" val="56334900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B52D90CE-1F34-4F59-915B-E7473F312F4D}" type="slidenum">
              <a:rPr lang="zh-CN" altLang="en-US"/>
              <a:pPr/>
              <a:t>‹#›</a:t>
            </a:fld>
            <a:endParaRPr lang="en-US" altLang="zh-CN"/>
          </a:p>
        </p:txBody>
      </p:sp>
    </p:spTree>
    <p:extLst>
      <p:ext uri="{BB962C8B-B14F-4D97-AF65-F5344CB8AC3E}">
        <p14:creationId xmlns:p14="http://schemas.microsoft.com/office/powerpoint/2010/main" val="712527659"/>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153B85B5-FA25-4B1A-9CDD-760660269C8B}" type="slidenum">
              <a:rPr lang="zh-CN" altLang="en-US"/>
              <a:pPr/>
              <a:t>‹#›</a:t>
            </a:fld>
            <a:endParaRPr lang="en-US" altLang="zh-CN"/>
          </a:p>
        </p:txBody>
      </p:sp>
    </p:spTree>
    <p:extLst>
      <p:ext uri="{BB962C8B-B14F-4D97-AF65-F5344CB8AC3E}">
        <p14:creationId xmlns:p14="http://schemas.microsoft.com/office/powerpoint/2010/main" val="78514368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37069339-C132-42F1-AF96-DE0C751C538A}" type="slidenum">
              <a:rPr lang="zh-CN" altLang="en-US"/>
              <a:pPr/>
              <a:t>‹#›</a:t>
            </a:fld>
            <a:endParaRPr lang="en-US" altLang="zh-CN"/>
          </a:p>
        </p:txBody>
      </p:sp>
    </p:spTree>
    <p:extLst>
      <p:ext uri="{BB962C8B-B14F-4D97-AF65-F5344CB8AC3E}">
        <p14:creationId xmlns:p14="http://schemas.microsoft.com/office/powerpoint/2010/main" val="362724260"/>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58370" name="Group 2"/>
          <p:cNvGrpSpPr>
            <a:grpSpLocks/>
          </p:cNvGrpSpPr>
          <p:nvPr/>
        </p:nvGrpSpPr>
        <p:grpSpPr bwMode="auto">
          <a:xfrm>
            <a:off x="4716463" y="5345113"/>
            <a:ext cx="4427537" cy="1512887"/>
            <a:chOff x="2971" y="3367"/>
            <a:chExt cx="2789" cy="953"/>
          </a:xfrm>
        </p:grpSpPr>
        <p:sp>
          <p:nvSpPr>
            <p:cNvPr id="58371" name="Freeform 3"/>
            <p:cNvSpPr>
              <a:spLocks/>
            </p:cNvSpPr>
            <p:nvPr/>
          </p:nvSpPr>
          <p:spPr bwMode="ltGray">
            <a:xfrm>
              <a:off x="2971" y="3367"/>
              <a:ext cx="2789" cy="953"/>
            </a:xfrm>
            <a:custGeom>
              <a:avLst/>
              <a:gdLst>
                <a:gd name="T0" fmla="*/ 2768 w 2780"/>
                <a:gd name="T1" fmla="*/ 18 h 953"/>
                <a:gd name="T2" fmla="*/ 2678 w 2780"/>
                <a:gd name="T3" fmla="*/ 24 h 953"/>
                <a:gd name="T4" fmla="*/ 2613 w 2780"/>
                <a:gd name="T5" fmla="*/ 102 h 953"/>
                <a:gd name="T6" fmla="*/ 2511 w 2780"/>
                <a:gd name="T7" fmla="*/ 156 h 953"/>
                <a:gd name="T8" fmla="*/ 2505 w 2780"/>
                <a:gd name="T9" fmla="*/ 222 h 953"/>
                <a:gd name="T10" fmla="*/ 2487 w 2780"/>
                <a:gd name="T11" fmla="*/ 246 h 953"/>
                <a:gd name="T12" fmla="*/ 2469 w 2780"/>
                <a:gd name="T13" fmla="*/ 252 h 953"/>
                <a:gd name="T14" fmla="*/ 2397 w 2780"/>
                <a:gd name="T15" fmla="*/ 210 h 953"/>
                <a:gd name="T16" fmla="*/ 2260 w 2780"/>
                <a:gd name="T17" fmla="*/ 192 h 953"/>
                <a:gd name="T18" fmla="*/ 2236 w 2780"/>
                <a:gd name="T19" fmla="*/ 186 h 953"/>
                <a:gd name="T20" fmla="*/ 2218 w 2780"/>
                <a:gd name="T21" fmla="*/ 192 h 953"/>
                <a:gd name="T22" fmla="*/ 2146 w 2780"/>
                <a:gd name="T23" fmla="*/ 228 h 953"/>
                <a:gd name="T24" fmla="*/ 2110 w 2780"/>
                <a:gd name="T25" fmla="*/ 240 h 953"/>
                <a:gd name="T26" fmla="*/ 2086 w 2780"/>
                <a:gd name="T27" fmla="*/ 246 h 953"/>
                <a:gd name="T28" fmla="*/ 2074 w 2780"/>
                <a:gd name="T29" fmla="*/ 258 h 953"/>
                <a:gd name="T30" fmla="*/ 2074 w 2780"/>
                <a:gd name="T31" fmla="*/ 276 h 953"/>
                <a:gd name="T32" fmla="*/ 2051 w 2780"/>
                <a:gd name="T33" fmla="*/ 300 h 953"/>
                <a:gd name="T34" fmla="*/ 2033 w 2780"/>
                <a:gd name="T35" fmla="*/ 312 h 953"/>
                <a:gd name="T36" fmla="*/ 2021 w 2780"/>
                <a:gd name="T37" fmla="*/ 324 h 953"/>
                <a:gd name="T38" fmla="*/ 2009 w 2780"/>
                <a:gd name="T39" fmla="*/ 336 h 953"/>
                <a:gd name="T40" fmla="*/ 1979 w 2780"/>
                <a:gd name="T41" fmla="*/ 342 h 953"/>
                <a:gd name="T42" fmla="*/ 1913 w 2780"/>
                <a:gd name="T43" fmla="*/ 336 h 953"/>
                <a:gd name="T44" fmla="*/ 1877 w 2780"/>
                <a:gd name="T45" fmla="*/ 330 h 953"/>
                <a:gd name="T46" fmla="*/ 1865 w 2780"/>
                <a:gd name="T47" fmla="*/ 342 h 953"/>
                <a:gd name="T48" fmla="*/ 1853 w 2780"/>
                <a:gd name="T49" fmla="*/ 354 h 953"/>
                <a:gd name="T50" fmla="*/ 1823 w 2780"/>
                <a:gd name="T51" fmla="*/ 360 h 953"/>
                <a:gd name="T52" fmla="*/ 1764 w 2780"/>
                <a:gd name="T53" fmla="*/ 342 h 953"/>
                <a:gd name="T54" fmla="*/ 1740 w 2780"/>
                <a:gd name="T55" fmla="*/ 342 h 953"/>
                <a:gd name="T56" fmla="*/ 1716 w 2780"/>
                <a:gd name="T57" fmla="*/ 354 h 953"/>
                <a:gd name="T58" fmla="*/ 1656 w 2780"/>
                <a:gd name="T59" fmla="*/ 425 h 953"/>
                <a:gd name="T60" fmla="*/ 1614 w 2780"/>
                <a:gd name="T61" fmla="*/ 569 h 953"/>
                <a:gd name="T62" fmla="*/ 1614 w 2780"/>
                <a:gd name="T63" fmla="*/ 593 h 953"/>
                <a:gd name="T64" fmla="*/ 1620 w 2780"/>
                <a:gd name="T65" fmla="*/ 641 h 953"/>
                <a:gd name="T66" fmla="*/ 1638 w 2780"/>
                <a:gd name="T67" fmla="*/ 659 h 953"/>
                <a:gd name="T68" fmla="*/ 1632 w 2780"/>
                <a:gd name="T69" fmla="*/ 671 h 953"/>
                <a:gd name="T70" fmla="*/ 1620 w 2780"/>
                <a:gd name="T71" fmla="*/ 683 h 953"/>
                <a:gd name="T72" fmla="*/ 1542 w 2780"/>
                <a:gd name="T73" fmla="*/ 689 h 953"/>
                <a:gd name="T74" fmla="*/ 1465 w 2780"/>
                <a:gd name="T75" fmla="*/ 629 h 953"/>
                <a:gd name="T76" fmla="*/ 1333 w 2780"/>
                <a:gd name="T77" fmla="*/ 587 h 953"/>
                <a:gd name="T78" fmla="*/ 1184 w 2780"/>
                <a:gd name="T79" fmla="*/ 671 h 953"/>
                <a:gd name="T80" fmla="*/ 1016 w 2780"/>
                <a:gd name="T81" fmla="*/ 731 h 953"/>
                <a:gd name="T82" fmla="*/ 813 w 2780"/>
                <a:gd name="T83" fmla="*/ 743 h 953"/>
                <a:gd name="T84" fmla="*/ 628 w 2780"/>
                <a:gd name="T85" fmla="*/ 701 h 953"/>
                <a:gd name="T86" fmla="*/ 568 w 2780"/>
                <a:gd name="T87" fmla="*/ 695 h 953"/>
                <a:gd name="T88" fmla="*/ 556 w 2780"/>
                <a:gd name="T89" fmla="*/ 701 h 953"/>
                <a:gd name="T90" fmla="*/ 520 w 2780"/>
                <a:gd name="T91" fmla="*/ 731 h 953"/>
                <a:gd name="T92" fmla="*/ 436 w 2780"/>
                <a:gd name="T93" fmla="*/ 809 h 953"/>
                <a:gd name="T94" fmla="*/ 406 w 2780"/>
                <a:gd name="T95" fmla="*/ 821 h 953"/>
                <a:gd name="T96" fmla="*/ 382 w 2780"/>
                <a:gd name="T97" fmla="*/ 821 h 953"/>
                <a:gd name="T98" fmla="*/ 335 w 2780"/>
                <a:gd name="T99" fmla="*/ 827 h 953"/>
                <a:gd name="T100" fmla="*/ 209 w 2780"/>
                <a:gd name="T101" fmla="*/ 851 h 953"/>
                <a:gd name="T102" fmla="*/ 173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80 w 2780"/>
                <a:gd name="T115"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8372" name="Freeform 4"/>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8373" name="Freeform 5"/>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8374" name="Freeform 6"/>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8375" name="Freeform 7"/>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8376" name="Freeform 8"/>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8377" name="Freeform 9"/>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8378" name="Freeform 10"/>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8379" name="Freeform 11"/>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8380" name="Freeform 12"/>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8381" name="Freeform 13"/>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8382" name="Freeform 14"/>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8383" name="Freeform 15"/>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8384" name="Freeform 16"/>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sp>
          <p:nvSpPr>
            <p:cNvPr id="58385" name="Freeform 17"/>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endParaRPr lang="zh-CN" altLang="en-US"/>
            </a:p>
          </p:txBody>
        </p:sp>
      </p:grpSp>
      <p:sp>
        <p:nvSpPr>
          <p:cNvPr id="58386" name="Rectangle 18"/>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zh-CN" altLang="en-US" smtClean="0"/>
              <a:t>单击此处编辑母版标题样式</a:t>
            </a:r>
          </a:p>
        </p:txBody>
      </p:sp>
      <p:sp>
        <p:nvSpPr>
          <p:cNvPr id="58387" name="Rectangle 19"/>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endParaRPr lang="en-US" altLang="zh-CN"/>
          </a:p>
        </p:txBody>
      </p:sp>
      <p:sp>
        <p:nvSpPr>
          <p:cNvPr id="58388" name="Rectangle 20"/>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endParaRPr lang="en-US" altLang="zh-CN"/>
          </a:p>
        </p:txBody>
      </p:sp>
      <p:sp>
        <p:nvSpPr>
          <p:cNvPr id="58389" name="Rectangle 21"/>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fld id="{0365B1E2-23D3-42EE-A6D6-45445B8A99AA}" type="slidenum">
              <a:rPr lang="zh-CN" altLang="en-US"/>
              <a:pPr/>
              <a:t>‹#›</a:t>
            </a:fld>
            <a:endParaRPr lang="en-US" altLang="zh-CN"/>
          </a:p>
        </p:txBody>
      </p:sp>
      <p:sp>
        <p:nvSpPr>
          <p:cNvPr id="58390" name="Rectangle 22"/>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Tree>
  </p:cSld>
  <p:clrMap bg1="dk2" tx1="lt1" bg2="dk1"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spd="med"/>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ea typeface="宋体" pitchFamily="2" charset="-122"/>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ea typeface="宋体" pitchFamily="2" charset="-122"/>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ea typeface="宋体" pitchFamily="2" charset="-122"/>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ea typeface="宋体"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ea typeface="宋体"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ea typeface="宋体"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ea typeface="宋体"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ea typeface="宋体" pitchFamily="2" charset="-122"/>
        </a:defRPr>
      </a:lvl9pPr>
    </p:titleStyle>
    <p:bodyStyle>
      <a:lvl1pPr marL="342900" indent="-342900" algn="l" rtl="0" fontAlgn="base">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fontAlgn="base">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ea typeface="+mn-ea"/>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7657" name="Rectangle 9"/>
          <p:cNvSpPr>
            <a:spLocks noGrp="1" noChangeArrowheads="1"/>
          </p:cNvSpPr>
          <p:nvPr>
            <p:ph type="ctrTitle"/>
          </p:nvPr>
        </p:nvSpPr>
        <p:spPr>
          <a:xfrm>
            <a:off x="684213" y="836613"/>
            <a:ext cx="7772400" cy="1828800"/>
          </a:xfrm>
        </p:spPr>
        <p:txBody>
          <a:bodyPr/>
          <a:lstStyle/>
          <a:p>
            <a:pPr fontAlgn="ctr"/>
            <a:r>
              <a:rPr lang="zh-CN" altLang="en-US"/>
              <a:t> 成本论</a:t>
            </a: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zh-CN" altLang="en-US"/>
              <a:t>第一节  成本的概念</a:t>
            </a:r>
          </a:p>
        </p:txBody>
      </p:sp>
      <p:sp>
        <p:nvSpPr>
          <p:cNvPr id="28676" name="Rectangle 4"/>
          <p:cNvSpPr>
            <a:spLocks noGrp="1" noChangeArrowheads="1"/>
          </p:cNvSpPr>
          <p:nvPr>
            <p:ph type="body" idx="1"/>
          </p:nvPr>
        </p:nvSpPr>
        <p:spPr/>
        <p:txBody>
          <a:bodyPr/>
          <a:lstStyle/>
          <a:p>
            <a:r>
              <a:rPr lang="zh-CN" altLang="en-US" b="1"/>
              <a:t>成本</a:t>
            </a:r>
          </a:p>
          <a:p>
            <a:r>
              <a:rPr lang="zh-CN" altLang="en-US" b="1"/>
              <a:t>机会成本</a:t>
            </a:r>
          </a:p>
          <a:p>
            <a:r>
              <a:rPr lang="zh-CN" altLang="en-US" b="1"/>
              <a:t>显成本</a:t>
            </a:r>
          </a:p>
          <a:p>
            <a:r>
              <a:rPr lang="zh-CN" altLang="en-US" b="1"/>
              <a:t>隐成本</a:t>
            </a: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zh-CN" altLang="en-US"/>
              <a:t>诗词</a:t>
            </a:r>
          </a:p>
        </p:txBody>
      </p:sp>
      <p:sp>
        <p:nvSpPr>
          <p:cNvPr id="56323" name="Rectangle 3"/>
          <p:cNvSpPr>
            <a:spLocks noGrp="1" noChangeArrowheads="1"/>
          </p:cNvSpPr>
          <p:nvPr>
            <p:ph type="body" idx="1"/>
          </p:nvPr>
        </p:nvSpPr>
        <p:spPr/>
        <p:txBody>
          <a:bodyPr/>
          <a:lstStyle/>
          <a:p>
            <a:r>
              <a:rPr lang="zh-CN" altLang="en-US"/>
              <a:t>红军不怕远征难，</a:t>
            </a:r>
          </a:p>
          <a:p>
            <a:r>
              <a:rPr lang="zh-CN" altLang="en-US"/>
              <a:t>万水千山只等闲。</a:t>
            </a:r>
          </a:p>
          <a:p>
            <a:r>
              <a:rPr lang="zh-CN" altLang="en-US"/>
              <a:t>金沙水拍云崖暖，</a:t>
            </a:r>
          </a:p>
          <a:p>
            <a:r>
              <a:rPr lang="zh-CN" altLang="en-US"/>
              <a:t>大渡桥横铁索寒。</a:t>
            </a: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p:txBody>
          <a:bodyPr/>
          <a:lstStyle/>
          <a:p>
            <a:r>
              <a:rPr lang="zh-CN" altLang="en-US"/>
              <a:t>显成本和隐成本</a:t>
            </a:r>
          </a:p>
        </p:txBody>
      </p:sp>
      <p:sp>
        <p:nvSpPr>
          <p:cNvPr id="30723" name="Text Box 3"/>
          <p:cNvSpPr txBox="1">
            <a:spLocks noChangeArrowheads="1"/>
          </p:cNvSpPr>
          <p:nvPr/>
        </p:nvSpPr>
        <p:spPr bwMode="auto">
          <a:xfrm>
            <a:off x="1187450" y="2057400"/>
            <a:ext cx="772795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 typeface="Wingdings" pitchFamily="2" charset="2"/>
              <a:buChar char="Ø"/>
            </a:pPr>
            <a:r>
              <a:rPr kumimoji="1" lang="zh-CN" altLang="en-US" sz="3600">
                <a:solidFill>
                  <a:srgbClr val="66CCFF"/>
                </a:solidFill>
                <a:latin typeface="Times New Roman" pitchFamily="18" charset="0"/>
              </a:rPr>
              <a:t> </a:t>
            </a:r>
            <a:r>
              <a:rPr kumimoji="1" lang="zh-CN" altLang="en-US" sz="3600" b="1">
                <a:solidFill>
                  <a:schemeClr val="folHlink"/>
                </a:solidFill>
                <a:latin typeface="Times New Roman" pitchFamily="18" charset="0"/>
              </a:rPr>
              <a:t>显成本</a:t>
            </a:r>
            <a:r>
              <a:rPr kumimoji="1" lang="zh-CN" altLang="en-US" sz="3600">
                <a:latin typeface="Times New Roman" pitchFamily="18" charset="0"/>
              </a:rPr>
              <a:t>是指厂商在生产要素市场上购买或租用所需要的生产要素的实际支出。</a:t>
            </a:r>
          </a:p>
        </p:txBody>
      </p:sp>
      <p:sp>
        <p:nvSpPr>
          <p:cNvPr id="30724" name="Text Box 4"/>
          <p:cNvSpPr txBox="1">
            <a:spLocks noChangeArrowheads="1"/>
          </p:cNvSpPr>
          <p:nvPr/>
        </p:nvSpPr>
        <p:spPr bwMode="auto">
          <a:xfrm>
            <a:off x="1219200" y="3810000"/>
            <a:ext cx="76200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Ø"/>
            </a:pPr>
            <a:r>
              <a:rPr kumimoji="1" lang="zh-CN" altLang="en-US" sz="3600">
                <a:solidFill>
                  <a:srgbClr val="66CCFF"/>
                </a:solidFill>
                <a:latin typeface="Times New Roman" pitchFamily="18" charset="0"/>
              </a:rPr>
              <a:t> </a:t>
            </a:r>
            <a:r>
              <a:rPr kumimoji="1" lang="zh-CN" altLang="en-US" sz="3600" b="1">
                <a:solidFill>
                  <a:schemeClr val="folHlink"/>
                </a:solidFill>
                <a:latin typeface="Times New Roman" pitchFamily="18" charset="0"/>
              </a:rPr>
              <a:t>隐成本</a:t>
            </a:r>
            <a:r>
              <a:rPr kumimoji="1" lang="zh-CN" altLang="en-US" sz="3600">
                <a:latin typeface="Times New Roman" pitchFamily="18" charset="0"/>
              </a:rPr>
              <a:t>是指厂商本身自己所拥有的且被用于该企业生产过程的那些生产要素的总价格。</a:t>
            </a:r>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zh-CN" altLang="en-US"/>
              <a:t>第二节  短期总产量和总成本</a:t>
            </a:r>
          </a:p>
        </p:txBody>
      </p:sp>
      <p:sp>
        <p:nvSpPr>
          <p:cNvPr id="31747" name="Line 3"/>
          <p:cNvSpPr>
            <a:spLocks noChangeShapeType="1"/>
          </p:cNvSpPr>
          <p:nvPr/>
        </p:nvSpPr>
        <p:spPr bwMode="auto">
          <a:xfrm>
            <a:off x="1524000" y="5029200"/>
            <a:ext cx="32004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1748" name="Line 4"/>
          <p:cNvSpPr>
            <a:spLocks noChangeShapeType="1"/>
          </p:cNvSpPr>
          <p:nvPr/>
        </p:nvSpPr>
        <p:spPr bwMode="auto">
          <a:xfrm flipV="1">
            <a:off x="1524000" y="2133600"/>
            <a:ext cx="0" cy="28956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1753" name="Freeform 9"/>
          <p:cNvSpPr>
            <a:spLocks/>
          </p:cNvSpPr>
          <p:nvPr/>
        </p:nvSpPr>
        <p:spPr bwMode="auto">
          <a:xfrm>
            <a:off x="1524000" y="2590800"/>
            <a:ext cx="2671763" cy="2425700"/>
          </a:xfrm>
          <a:custGeom>
            <a:avLst/>
            <a:gdLst>
              <a:gd name="T0" fmla="*/ 0 w 1683"/>
              <a:gd name="T1" fmla="*/ 1528 h 1528"/>
              <a:gd name="T2" fmla="*/ 415 w 1683"/>
              <a:gd name="T3" fmla="*/ 1095 h 1528"/>
              <a:gd name="T4" fmla="*/ 841 w 1683"/>
              <a:gd name="T5" fmla="*/ 184 h 1528"/>
              <a:gd name="T6" fmla="*/ 1262 w 1683"/>
              <a:gd name="T7" fmla="*/ 88 h 1528"/>
              <a:gd name="T8" fmla="*/ 1683 w 1683"/>
              <a:gd name="T9" fmla="*/ 712 h 1528"/>
            </a:gdLst>
            <a:ahLst/>
            <a:cxnLst>
              <a:cxn ang="0">
                <a:pos x="T0" y="T1"/>
              </a:cxn>
              <a:cxn ang="0">
                <a:pos x="T2" y="T3"/>
              </a:cxn>
              <a:cxn ang="0">
                <a:pos x="T4" y="T5"/>
              </a:cxn>
              <a:cxn ang="0">
                <a:pos x="T6" y="T7"/>
              </a:cxn>
              <a:cxn ang="0">
                <a:pos x="T8" y="T9"/>
              </a:cxn>
            </a:cxnLst>
            <a:rect l="0" t="0" r="r" b="b"/>
            <a:pathLst>
              <a:path w="1683" h="1528">
                <a:moveTo>
                  <a:pt x="0" y="1528"/>
                </a:moveTo>
                <a:cubicBezTo>
                  <a:pt x="69" y="1456"/>
                  <a:pt x="275" y="1319"/>
                  <a:pt x="415" y="1095"/>
                </a:cubicBezTo>
                <a:cubicBezTo>
                  <a:pt x="555" y="871"/>
                  <a:pt x="700" y="352"/>
                  <a:pt x="841" y="184"/>
                </a:cubicBezTo>
                <a:cubicBezTo>
                  <a:pt x="982" y="16"/>
                  <a:pt x="1122" y="0"/>
                  <a:pt x="1262" y="88"/>
                </a:cubicBezTo>
                <a:cubicBezTo>
                  <a:pt x="1402" y="176"/>
                  <a:pt x="1595" y="582"/>
                  <a:pt x="1683" y="712"/>
                </a:cubicBezTo>
              </a:path>
            </a:pathLst>
          </a:custGeom>
          <a:noFill/>
          <a:ln w="571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1754" name="Text Box 10"/>
          <p:cNvSpPr txBox="1">
            <a:spLocks noChangeArrowheads="1"/>
          </p:cNvSpPr>
          <p:nvPr/>
        </p:nvSpPr>
        <p:spPr bwMode="auto">
          <a:xfrm>
            <a:off x="4724400" y="5105400"/>
            <a:ext cx="45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2400" b="1">
                <a:latin typeface="Times New Roman" pitchFamily="18" charset="0"/>
              </a:rPr>
              <a:t>L</a:t>
            </a:r>
          </a:p>
        </p:txBody>
      </p:sp>
      <p:sp>
        <p:nvSpPr>
          <p:cNvPr id="31755" name="Text Box 11"/>
          <p:cNvSpPr txBox="1">
            <a:spLocks noChangeArrowheads="1"/>
          </p:cNvSpPr>
          <p:nvPr/>
        </p:nvSpPr>
        <p:spPr bwMode="auto">
          <a:xfrm>
            <a:off x="1066800" y="2057400"/>
            <a:ext cx="60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2400" b="1">
                <a:latin typeface="Times New Roman" pitchFamily="18" charset="0"/>
              </a:rPr>
              <a:t>Q</a:t>
            </a:r>
          </a:p>
        </p:txBody>
      </p:sp>
      <p:sp>
        <p:nvSpPr>
          <p:cNvPr id="31763" name="Line 19"/>
          <p:cNvSpPr>
            <a:spLocks noChangeShapeType="1"/>
          </p:cNvSpPr>
          <p:nvPr/>
        </p:nvSpPr>
        <p:spPr bwMode="auto">
          <a:xfrm>
            <a:off x="5638800" y="5029200"/>
            <a:ext cx="30480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1765" name="Line 21"/>
          <p:cNvSpPr>
            <a:spLocks noChangeShapeType="1"/>
          </p:cNvSpPr>
          <p:nvPr/>
        </p:nvSpPr>
        <p:spPr bwMode="auto">
          <a:xfrm flipV="1">
            <a:off x="5638800" y="2286000"/>
            <a:ext cx="0" cy="27432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1766" name="Text Box 22"/>
          <p:cNvSpPr txBox="1">
            <a:spLocks noChangeArrowheads="1"/>
          </p:cNvSpPr>
          <p:nvPr/>
        </p:nvSpPr>
        <p:spPr bwMode="auto">
          <a:xfrm>
            <a:off x="5181600" y="2209800"/>
            <a:ext cx="99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2400" b="1">
                <a:latin typeface="Times New Roman" pitchFamily="18" charset="0"/>
              </a:rPr>
              <a:t>Q</a:t>
            </a:r>
          </a:p>
        </p:txBody>
      </p:sp>
      <p:sp>
        <p:nvSpPr>
          <p:cNvPr id="31767" name="Text Box 23"/>
          <p:cNvSpPr txBox="1">
            <a:spLocks noChangeArrowheads="1"/>
          </p:cNvSpPr>
          <p:nvPr/>
        </p:nvSpPr>
        <p:spPr bwMode="auto">
          <a:xfrm>
            <a:off x="8686800" y="5105400"/>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2400" b="1">
                <a:latin typeface="Times New Roman" pitchFamily="18" charset="0"/>
              </a:rPr>
              <a:t>L</a:t>
            </a:r>
          </a:p>
        </p:txBody>
      </p:sp>
      <p:sp>
        <p:nvSpPr>
          <p:cNvPr id="31772" name="Line 28"/>
          <p:cNvSpPr>
            <a:spLocks noChangeShapeType="1"/>
          </p:cNvSpPr>
          <p:nvPr/>
        </p:nvSpPr>
        <p:spPr bwMode="auto">
          <a:xfrm flipV="1">
            <a:off x="5638800" y="4648200"/>
            <a:ext cx="685800" cy="381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1778" name="Line 34"/>
          <p:cNvSpPr>
            <a:spLocks noChangeShapeType="1"/>
          </p:cNvSpPr>
          <p:nvPr/>
        </p:nvSpPr>
        <p:spPr bwMode="auto">
          <a:xfrm flipV="1">
            <a:off x="6324600" y="4419600"/>
            <a:ext cx="914400" cy="2286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1779" name="Line 35"/>
          <p:cNvSpPr>
            <a:spLocks noChangeShapeType="1"/>
          </p:cNvSpPr>
          <p:nvPr/>
        </p:nvSpPr>
        <p:spPr bwMode="auto">
          <a:xfrm flipV="1">
            <a:off x="7239000" y="4038600"/>
            <a:ext cx="685800" cy="381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1796" name="Text Box 52"/>
          <p:cNvSpPr txBox="1">
            <a:spLocks noChangeArrowheads="1"/>
          </p:cNvSpPr>
          <p:nvPr/>
        </p:nvSpPr>
        <p:spPr bwMode="auto">
          <a:xfrm>
            <a:off x="7162800" y="2057400"/>
            <a:ext cx="19812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2800">
                <a:latin typeface="Times New Roman" pitchFamily="18" charset="0"/>
              </a:rPr>
              <a:t>STC（Q）</a:t>
            </a:r>
          </a:p>
        </p:txBody>
      </p:sp>
      <p:sp>
        <p:nvSpPr>
          <p:cNvPr id="31797" name="Text Box 53"/>
          <p:cNvSpPr txBox="1">
            <a:spLocks noChangeArrowheads="1"/>
          </p:cNvSpPr>
          <p:nvPr/>
        </p:nvSpPr>
        <p:spPr bwMode="auto">
          <a:xfrm>
            <a:off x="7848600" y="3048000"/>
            <a:ext cx="1295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2800">
                <a:latin typeface="Times New Roman" pitchFamily="18" charset="0"/>
              </a:rPr>
              <a:t>w.L(Q)</a:t>
            </a:r>
          </a:p>
        </p:txBody>
      </p:sp>
      <p:sp>
        <p:nvSpPr>
          <p:cNvPr id="31798" name="Text Box 54"/>
          <p:cNvSpPr txBox="1">
            <a:spLocks noChangeArrowheads="1"/>
          </p:cNvSpPr>
          <p:nvPr/>
        </p:nvSpPr>
        <p:spPr bwMode="auto">
          <a:xfrm>
            <a:off x="2209800" y="5638800"/>
            <a:ext cx="5562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3600">
                <a:latin typeface="Times New Roman" pitchFamily="18" charset="0"/>
              </a:rPr>
              <a:t>STC(Q)= w ×L（Q）+r K</a:t>
            </a:r>
          </a:p>
        </p:txBody>
      </p:sp>
      <p:sp>
        <p:nvSpPr>
          <p:cNvPr id="31799" name="Line 55"/>
          <p:cNvSpPr>
            <a:spLocks noChangeShapeType="1"/>
          </p:cNvSpPr>
          <p:nvPr/>
        </p:nvSpPr>
        <p:spPr bwMode="auto">
          <a:xfrm flipV="1">
            <a:off x="5638800" y="3962400"/>
            <a:ext cx="685800" cy="381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1800" name="Line 56"/>
          <p:cNvSpPr>
            <a:spLocks noChangeShapeType="1"/>
          </p:cNvSpPr>
          <p:nvPr/>
        </p:nvSpPr>
        <p:spPr bwMode="auto">
          <a:xfrm flipV="1">
            <a:off x="6324600" y="3733800"/>
            <a:ext cx="838200" cy="2286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1807" name="Line 63"/>
          <p:cNvSpPr>
            <a:spLocks noChangeShapeType="1"/>
          </p:cNvSpPr>
          <p:nvPr/>
        </p:nvSpPr>
        <p:spPr bwMode="auto">
          <a:xfrm flipV="1">
            <a:off x="7162800" y="3352800"/>
            <a:ext cx="685800" cy="381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1812" name="Line 68"/>
          <p:cNvSpPr>
            <a:spLocks noChangeShapeType="1"/>
          </p:cNvSpPr>
          <p:nvPr/>
        </p:nvSpPr>
        <p:spPr bwMode="auto">
          <a:xfrm flipV="1">
            <a:off x="7848600" y="2895600"/>
            <a:ext cx="457200" cy="457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1813" name="Line 69"/>
          <p:cNvSpPr>
            <a:spLocks noChangeShapeType="1"/>
          </p:cNvSpPr>
          <p:nvPr/>
        </p:nvSpPr>
        <p:spPr bwMode="auto">
          <a:xfrm flipV="1">
            <a:off x="8305800" y="2514600"/>
            <a:ext cx="152400" cy="381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1814" name="Line 70"/>
          <p:cNvSpPr>
            <a:spLocks noChangeShapeType="1"/>
          </p:cNvSpPr>
          <p:nvPr/>
        </p:nvSpPr>
        <p:spPr bwMode="auto">
          <a:xfrm flipV="1">
            <a:off x="7924800" y="3581400"/>
            <a:ext cx="609600" cy="457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31815" name="Line 71"/>
          <p:cNvSpPr>
            <a:spLocks noChangeShapeType="1"/>
          </p:cNvSpPr>
          <p:nvPr/>
        </p:nvSpPr>
        <p:spPr bwMode="auto">
          <a:xfrm flipV="1">
            <a:off x="8534400" y="3200400"/>
            <a:ext cx="228600" cy="381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Cliff">
  <a:themeElements>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Cliff">
      <a:majorFont>
        <a:latin typeface="Arial"/>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ea typeface="宋体" pitchFamily="2" charset="-122"/>
          </a:defRPr>
        </a:defPPr>
      </a:lstStyle>
    </a:lnDef>
  </a:objectDefaults>
  <a:extraClrSchemeLst>
    <a:extraClrScheme>
      <a:clrScheme name="Cliff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Cliff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Cliff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Cliff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Cliff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Cliff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Cliff</Template>
  <TotalTime>448</TotalTime>
  <Words>115</Words>
  <Application>Microsoft Office PowerPoint</Application>
  <PresentationFormat>全屏显示(4:3)</PresentationFormat>
  <Paragraphs>22</Paragraphs>
  <Slides>5</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5</vt:i4>
      </vt:variant>
    </vt:vector>
  </HeadingPairs>
  <TitlesOfParts>
    <vt:vector size="11" baseType="lpstr">
      <vt:lpstr>Times New Roman</vt:lpstr>
      <vt:lpstr>宋体</vt:lpstr>
      <vt:lpstr>Arial</vt:lpstr>
      <vt:lpstr>Verdana</vt:lpstr>
      <vt:lpstr>Wingdings</vt:lpstr>
      <vt:lpstr>Cliff</vt:lpstr>
      <vt:lpstr> 成本论</vt:lpstr>
      <vt:lpstr>第一节  成本的概念</vt:lpstr>
      <vt:lpstr>诗词</vt:lpstr>
      <vt:lpstr>显成本和隐成本</vt:lpstr>
      <vt:lpstr>第二节  短期总产量和总成本</vt:lpstr>
    </vt:vector>
  </TitlesOfParts>
  <Company>znu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西方经济学</dc:title>
  <dc:creator>xxd</dc:creator>
  <cp:lastModifiedBy>admin</cp:lastModifiedBy>
  <cp:revision>17</cp:revision>
  <cp:lastPrinted>1601-01-01T00:00:00Z</cp:lastPrinted>
  <dcterms:created xsi:type="dcterms:W3CDTF">2003-04-24T07:29:13Z</dcterms:created>
  <dcterms:modified xsi:type="dcterms:W3CDTF">2014-10-19T13:04:04Z</dcterms:modified>
</cp:coreProperties>
</file>