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96" r:id="rId2"/>
    <p:sldId id="256" r:id="rId3"/>
    <p:sldId id="257" r:id="rId4"/>
    <p:sldId id="297" r:id="rId5"/>
    <p:sldId id="295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C30CC-2928-4BE0-971D-556D9F764E2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040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39B28-3FFE-4BC2-9479-372A400629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5636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5BA16-CAF6-4301-87F6-0E0B6FCA6E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959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B38093-E6E3-40C7-B0D3-D9F3E83DAFC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6474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9BA88F-D068-4D75-91AD-E374FB2F523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860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64EF5-6340-45C9-89DB-FC34A785D7E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824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669B2-C776-4666-A7F0-DD84D26379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676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5565F-7DB7-452C-B22A-E71562F1FD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258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546F6-5E38-4CA0-B659-BF60399EEBF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416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2B9EF-8C06-44CE-932A-F4E072833D9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3817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B8DEC-77ED-476C-82E8-8BB6C739DD7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503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2FDDF-133E-49EF-8882-0CBED4BF0F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061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BC718-3283-4954-A70B-9C48F4C2238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1233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2C5CF3-4E6C-4A2D-A99C-FCABA0128C3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信息管理影响医疗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信息管理对医疗服务的影响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628775"/>
            <a:ext cx="5256212" cy="4752975"/>
          </a:xfrm>
        </p:spPr>
        <p:txBody>
          <a:bodyPr/>
          <a:lstStyle/>
          <a:p>
            <a:endParaRPr lang="en-US" altLang="zh-CN" sz="2800"/>
          </a:p>
          <a:p>
            <a:r>
              <a:rPr lang="zh-CN" altLang="en-US" sz="2800"/>
              <a:t>医院管理信息系统主要目标是支持医院的行政管理与事务处理业务，减轻事务处理人员的劳动强度，辅助医院管理，辅助高层领导决策，提高医院的工作效率，从而使医院能够以少的投入获得更好的社会效益与经济效益．医疗卫生的信息化改革是势在必行的。</a:t>
            </a:r>
          </a:p>
        </p:txBody>
      </p:sp>
      <p:pic>
        <p:nvPicPr>
          <p:cNvPr id="2052" name="Picture 4" descr="hospit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7763" y="3429000"/>
            <a:ext cx="2540000" cy="2717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信息对医疗发展的贡献</a:t>
            </a:r>
          </a:p>
        </p:txBody>
      </p:sp>
      <p:pic>
        <p:nvPicPr>
          <p:cNvPr id="3078" name="Picture 6" descr="778,ae6a33,ab3,1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5350" y="1846263"/>
            <a:ext cx="2535238" cy="375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2133600"/>
            <a:ext cx="4194175" cy="4422775"/>
          </a:xfrm>
        </p:spPr>
        <p:txBody>
          <a:bodyPr/>
          <a:lstStyle/>
          <a:p>
            <a:r>
              <a:rPr lang="zh-CN" altLang="en-US" sz="2800"/>
              <a:t>近年来随着信息科学的发展，医学从诊断到治疗都获益匪浅，增加了医学治疗的技术含量，提高了医疗事业的诊断和治疗精度。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医疗诊断</a:t>
            </a:r>
          </a:p>
        </p:txBody>
      </p:sp>
      <p:pic>
        <p:nvPicPr>
          <p:cNvPr id="113668" name="Picture 4" descr="j00900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484313"/>
            <a:ext cx="3770313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医疗信息化社会总体趋势</a:t>
            </a:r>
          </a:p>
        </p:txBody>
      </p:sp>
      <p:sp>
        <p:nvSpPr>
          <p:cNvPr id="10138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关于信息系统对医疗服务的影响问题，总体来说是益处占主导地位。虽然信息医疗的现状是起步较晚，发展较慢，人们的认识也比较浅薄，但医疗信息化是我们社会目前的总体趋势，大力开发、总体规划相关产业是我们现在的发展方向和总体要求。因此我们更应充分利用现有技术进行医疗开发，为医疗事业服务 ．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193</Words>
  <Application>Microsoft Office PowerPoint</Application>
  <PresentationFormat>全屏显示(4:3)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默认设计模板</vt:lpstr>
      <vt:lpstr>信息管理影响医疗</vt:lpstr>
      <vt:lpstr>信息管理对医疗服务的影响</vt:lpstr>
      <vt:lpstr>信息对医疗发展的贡献</vt:lpstr>
      <vt:lpstr>医疗诊断</vt:lpstr>
      <vt:lpstr>医疗信息化社会总体趋势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信息管理对医疗服务的影响</dc:title>
  <dc:creator>cmu</dc:creator>
  <cp:lastModifiedBy>admin</cp:lastModifiedBy>
  <cp:revision>11</cp:revision>
  <dcterms:created xsi:type="dcterms:W3CDTF">2005-09-29T06:48:44Z</dcterms:created>
  <dcterms:modified xsi:type="dcterms:W3CDTF">2010-06-27T13:04:23Z</dcterms:modified>
</cp:coreProperties>
</file>