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2012/12/13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2012/12/13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2012/12/13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Autofit/>
          </a:bodyPr>
          <a:lstStyle/>
          <a:p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交通解读：自北京→上京承高速杨雁出口（</a:t>
            </a:r>
            <a:r>
              <a:rPr lang="en-US" altLang="zh-CN" sz="3600" b="1" dirty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号）→驱车一路向北→途径怀柔怀北镇、琉璃庙镇、汤河口镇、长哨营满族乡→至喇叭沟门满族乡。此线既是怀柔久负盛名的“燕山满韵风情大道”，也是去往河北丰宁坝上的必经“专线”之一。</a:t>
            </a:r>
          </a:p>
          <a:p>
            <a:pPr marL="0" indent="0">
              <a:buNone/>
            </a:pP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　　　　　　</a:t>
            </a:r>
          </a:p>
        </p:txBody>
      </p:sp>
    </p:spTree>
    <p:extLst>
      <p:ext uri="{BB962C8B-B14F-4D97-AF65-F5344CB8AC3E}">
        <p14:creationId xmlns:p14="http://schemas.microsoft.com/office/powerpoint/2010/main" val="3780977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6000" b="1" dirty="0">
                <a:latin typeface="楷体" pitchFamily="49" charset="-122"/>
                <a:ea typeface="楷体" pitchFamily="49" charset="-122"/>
              </a:rPr>
              <a:t>怀柔金秋赏美景 一路向北省钱玩出实惠</a:t>
            </a:r>
            <a:endParaRPr lang="zh-CN" altLang="en-US" sz="6000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8249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区域解读：怀柔区除东南部为华北平原北缘的平原区外，其余均为山地。由南向北地势逐渐升高，山体陡峭，植被覆盖率高。因此，自青龙峡景区标识始，明长城以北，风光旖旎，景色怡人。一年四季，季季景不同，成为国内外游人热衷的看点，也是旅游者游览自然山水的最佳目的地。</a:t>
            </a:r>
          </a:p>
        </p:txBody>
      </p:sp>
    </p:spTree>
    <p:extLst>
      <p:ext uri="{BB962C8B-B14F-4D97-AF65-F5344CB8AC3E}">
        <p14:creationId xmlns:p14="http://schemas.microsoft.com/office/powerpoint/2010/main" val="2549667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关键词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　　高山戏水、原始森林、峡谷湿地、乡土山货、农家美食、满乡风情</a:t>
            </a:r>
          </a:p>
        </p:txBody>
      </p:sp>
    </p:spTree>
    <p:extLst>
      <p:ext uri="{BB962C8B-B14F-4D97-AF65-F5344CB8AC3E}">
        <p14:creationId xmlns:p14="http://schemas.microsoft.com/office/powerpoint/2010/main" val="3492435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96752"/>
            <a:ext cx="6672122" cy="447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8576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沿线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搜索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　　雁栖湖、青龙峡、百泉山、幽谷神潭、天池峡谷、云梦仙境、白河湾、天河川、五龙潭原始森林。</a:t>
            </a:r>
          </a:p>
          <a:p>
            <a:endParaRPr lang="zh-CN" altLang="en-US" sz="36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3079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</Words>
  <Application>Microsoft Office PowerPoint</Application>
  <PresentationFormat>全屏显示(4:3)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PowerPoint 演示文稿</vt:lpstr>
      <vt:lpstr>怀柔金秋赏美景 一路向北省钱玩出实惠</vt:lpstr>
      <vt:lpstr>PowerPoint 演示文稿</vt:lpstr>
      <vt:lpstr>关键词</vt:lpstr>
      <vt:lpstr>PowerPoint 演示文稿</vt:lpstr>
      <vt:lpstr>沿线搜索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怀柔金秋赏美景 一路向北省钱玩出实惠</dc:title>
  <dc:creator>Administrator</dc:creator>
  <cp:lastModifiedBy>SkyUN.Org</cp:lastModifiedBy>
  <cp:revision>3</cp:revision>
  <dcterms:created xsi:type="dcterms:W3CDTF">2012-09-14T13:47:27Z</dcterms:created>
  <dcterms:modified xsi:type="dcterms:W3CDTF">2012-12-13T09:39:03Z</dcterms:modified>
</cp:coreProperties>
</file>